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0"/>
  </p:notesMasterIdLst>
  <p:sldIdLst>
    <p:sldId id="272" r:id="rId3"/>
    <p:sldId id="273" r:id="rId4"/>
    <p:sldId id="271" r:id="rId5"/>
    <p:sldId id="1730" r:id="rId6"/>
    <p:sldId id="1763" r:id="rId7"/>
    <p:sldId id="1762" r:id="rId8"/>
    <p:sldId id="1764" r:id="rId9"/>
    <p:sldId id="1759" r:id="rId10"/>
    <p:sldId id="1765" r:id="rId11"/>
    <p:sldId id="1760" r:id="rId12"/>
    <p:sldId id="1766" r:id="rId13"/>
    <p:sldId id="1761" r:id="rId14"/>
    <p:sldId id="1768" r:id="rId15"/>
    <p:sldId id="1731" r:id="rId16"/>
    <p:sldId id="1767" r:id="rId17"/>
    <p:sldId id="1758" r:id="rId18"/>
    <p:sldId id="303" r:id="rId19"/>
  </p:sldIdLst>
  <p:sldSz cx="9144000" cy="5143500" type="screen16x9"/>
  <p:notesSz cx="6858000" cy="9144000"/>
  <p:embeddedFontLst>
    <p:embeddedFont>
      <p:font typeface="CircularXX Light" panose="02010404010101010104" pitchFamily="50" charset="0"/>
      <p:regular r:id="rId21"/>
      <p:italic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1" roundtripDataSignature="AMtx7mj9nw/NdFwEXw0N6wptHoByLRfB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B38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20" autoAdjust="0"/>
  </p:normalViewPr>
  <p:slideViewPr>
    <p:cSldViewPr snapToGrid="0">
      <p:cViewPr varScale="1">
        <p:scale>
          <a:sx n="81" d="100"/>
          <a:sy n="81" d="100"/>
        </p:scale>
        <p:origin x="174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52" Type="http://schemas.openxmlformats.org/officeDocument/2006/relationships/presProps" Target="pres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25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25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25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251" Type="http://customschemas.google.com/relationships/presentationmetadata" Target="metadata"/><Relationship Id="rId2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ana Eustórgio" userId="f57c843a88206bff" providerId="LiveId" clId="{D5B2993A-4D4F-472F-887C-7DE60AD24829}"/>
    <pc:docChg chg="undo custSel addSld delSld modSld sldOrd">
      <pc:chgData name="Luana Eustórgio" userId="f57c843a88206bff" providerId="LiveId" clId="{D5B2993A-4D4F-472F-887C-7DE60AD24829}" dt="2025-05-20T15:34:54.468" v="416" actId="1076"/>
      <pc:docMkLst>
        <pc:docMk/>
      </pc:docMkLst>
      <pc:sldChg chg="modSp add mod">
        <pc:chgData name="Luana Eustórgio" userId="f57c843a88206bff" providerId="LiveId" clId="{D5B2993A-4D4F-472F-887C-7DE60AD24829}" dt="2025-05-20T14:31:09.701" v="1"/>
        <pc:sldMkLst>
          <pc:docMk/>
          <pc:sldMk cId="447322247" sldId="1880"/>
        </pc:sldMkLst>
      </pc:sldChg>
      <pc:sldChg chg="add del replId">
        <pc:chgData name="Luana Eustórgio" userId="f57c843a88206bff" providerId="LiveId" clId="{D5B2993A-4D4F-472F-887C-7DE60AD24829}" dt="2025-05-20T14:31:31.117" v="5" actId="47"/>
        <pc:sldMkLst>
          <pc:docMk/>
          <pc:sldMk cId="679798112" sldId="1881"/>
        </pc:sldMkLst>
      </pc:sldChg>
      <pc:sldChg chg="add replId">
        <pc:chgData name="Luana Eustórgio" userId="f57c843a88206bff" providerId="LiveId" clId="{D5B2993A-4D4F-472F-887C-7DE60AD24829}" dt="2025-05-20T14:31:04.513" v="0" actId="2890"/>
        <pc:sldMkLst>
          <pc:docMk/>
          <pc:sldMk cId="1360305197" sldId="1882"/>
        </pc:sldMkLst>
      </pc:sldChg>
      <pc:sldChg chg="modSp add mod ord">
        <pc:chgData name="Luana Eustórgio" userId="f57c843a88206bff" providerId="LiveId" clId="{D5B2993A-4D4F-472F-887C-7DE60AD24829}" dt="2025-05-20T14:31:58.106" v="10"/>
        <pc:sldMkLst>
          <pc:docMk/>
          <pc:sldMk cId="3351691203" sldId="1883"/>
        </pc:sldMkLst>
      </pc:sldChg>
      <pc:sldChg chg="addSp delSp modSp add mod">
        <pc:chgData name="Luana Eustórgio" userId="f57c843a88206bff" providerId="LiveId" clId="{D5B2993A-4D4F-472F-887C-7DE60AD24829}" dt="2025-05-20T14:33:27.634" v="16" actId="255"/>
        <pc:sldMkLst>
          <pc:docMk/>
          <pc:sldMk cId="1334419994" sldId="1884"/>
        </pc:sldMkLst>
      </pc:sldChg>
      <pc:sldChg chg="addSp modSp add mod ord">
        <pc:chgData name="Luana Eustórgio" userId="f57c843a88206bff" providerId="LiveId" clId="{D5B2993A-4D4F-472F-887C-7DE60AD24829}" dt="2025-05-20T14:34:56.429" v="29" actId="207"/>
        <pc:sldMkLst>
          <pc:docMk/>
          <pc:sldMk cId="3799444253" sldId="1885"/>
        </pc:sldMkLst>
      </pc:sldChg>
      <pc:sldChg chg="delSp modSp add mod">
        <pc:chgData name="Luana Eustórgio" userId="f57c843a88206bff" providerId="LiveId" clId="{D5B2993A-4D4F-472F-887C-7DE60AD24829}" dt="2025-05-20T14:35:23.340" v="33" actId="207"/>
        <pc:sldMkLst>
          <pc:docMk/>
          <pc:sldMk cId="1815474181" sldId="1886"/>
        </pc:sldMkLst>
      </pc:sldChg>
      <pc:sldChg chg="addSp modSp add mod">
        <pc:chgData name="Luana Eustórgio" userId="f57c843a88206bff" providerId="LiveId" clId="{D5B2993A-4D4F-472F-887C-7DE60AD24829}" dt="2025-05-20T14:36:30.350" v="45" actId="20577"/>
        <pc:sldMkLst>
          <pc:docMk/>
          <pc:sldMk cId="3532419076" sldId="1887"/>
        </pc:sldMkLst>
      </pc:sldChg>
      <pc:sldChg chg="modSp add mod">
        <pc:chgData name="Luana Eustórgio" userId="f57c843a88206bff" providerId="LiveId" clId="{D5B2993A-4D4F-472F-887C-7DE60AD24829}" dt="2025-05-20T14:36:51.939" v="47"/>
        <pc:sldMkLst>
          <pc:docMk/>
          <pc:sldMk cId="3451836609" sldId="1888"/>
        </pc:sldMkLst>
      </pc:sldChg>
      <pc:sldChg chg="addSp delSp modSp add mod replId">
        <pc:chgData name="Luana Eustórgio" userId="f57c843a88206bff" providerId="LiveId" clId="{D5B2993A-4D4F-472F-887C-7DE60AD24829}" dt="2025-05-20T14:37:57.001" v="57" actId="208"/>
        <pc:sldMkLst>
          <pc:docMk/>
          <pc:sldMk cId="1014663447" sldId="1889"/>
        </pc:sldMkLst>
      </pc:sldChg>
      <pc:sldChg chg="add replId">
        <pc:chgData name="Luana Eustórgio" userId="f57c843a88206bff" providerId="LiveId" clId="{D5B2993A-4D4F-472F-887C-7DE60AD24829}" dt="2025-05-20T14:36:46.618" v="46" actId="2890"/>
        <pc:sldMkLst>
          <pc:docMk/>
          <pc:sldMk cId="769608951" sldId="1890"/>
        </pc:sldMkLst>
      </pc:sldChg>
      <pc:sldChg chg="addSp delSp modSp add mod">
        <pc:chgData name="Luana Eustórgio" userId="f57c843a88206bff" providerId="LiveId" clId="{D5B2993A-4D4F-472F-887C-7DE60AD24829}" dt="2025-05-20T14:40:07.818" v="70" actId="20577"/>
        <pc:sldMkLst>
          <pc:docMk/>
          <pc:sldMk cId="1368088886" sldId="1891"/>
        </pc:sldMkLst>
      </pc:sldChg>
      <pc:sldChg chg="addSp delSp modSp add mod">
        <pc:chgData name="Luana Eustórgio" userId="f57c843a88206bff" providerId="LiveId" clId="{D5B2993A-4D4F-472F-887C-7DE60AD24829}" dt="2025-05-20T14:41:01.590" v="81" actId="207"/>
        <pc:sldMkLst>
          <pc:docMk/>
          <pc:sldMk cId="2798945187" sldId="1892"/>
        </pc:sldMkLst>
      </pc:sldChg>
      <pc:sldChg chg="modSp add mod">
        <pc:chgData name="Luana Eustórgio" userId="f57c843a88206bff" providerId="LiveId" clId="{D5B2993A-4D4F-472F-887C-7DE60AD24829}" dt="2025-05-20T14:41:21.818" v="83"/>
        <pc:sldMkLst>
          <pc:docMk/>
          <pc:sldMk cId="4288854657" sldId="1893"/>
        </pc:sldMkLst>
      </pc:sldChg>
      <pc:sldChg chg="addSp delSp modSp add mod replId">
        <pc:chgData name="Luana Eustórgio" userId="f57c843a88206bff" providerId="LiveId" clId="{D5B2993A-4D4F-472F-887C-7DE60AD24829}" dt="2025-05-20T14:43:59.877" v="94" actId="208"/>
        <pc:sldMkLst>
          <pc:docMk/>
          <pc:sldMk cId="1018757654" sldId="1894"/>
        </pc:sldMkLst>
      </pc:sldChg>
      <pc:sldChg chg="add replId">
        <pc:chgData name="Luana Eustórgio" userId="f57c843a88206bff" providerId="LiveId" clId="{D5B2993A-4D4F-472F-887C-7DE60AD24829}" dt="2025-05-20T14:41:14.629" v="82" actId="2890"/>
        <pc:sldMkLst>
          <pc:docMk/>
          <pc:sldMk cId="4098986131" sldId="1895"/>
        </pc:sldMkLst>
      </pc:sldChg>
      <pc:sldChg chg="addSp delSp modSp add mod">
        <pc:chgData name="Luana Eustórgio" userId="f57c843a88206bff" providerId="LiveId" clId="{D5B2993A-4D4F-472F-887C-7DE60AD24829}" dt="2025-05-20T14:49:26.065" v="105" actId="1076"/>
        <pc:sldMkLst>
          <pc:docMk/>
          <pc:sldMk cId="2587658183" sldId="1896"/>
        </pc:sldMkLst>
      </pc:sldChg>
      <pc:sldChg chg="modSp add mod">
        <pc:chgData name="Luana Eustórgio" userId="f57c843a88206bff" providerId="LiveId" clId="{D5B2993A-4D4F-472F-887C-7DE60AD24829}" dt="2025-05-20T14:50:19.339" v="107"/>
        <pc:sldMkLst>
          <pc:docMk/>
          <pc:sldMk cId="2089483242" sldId="1897"/>
        </pc:sldMkLst>
      </pc:sldChg>
      <pc:sldChg chg="addSp delSp modSp add mod replId">
        <pc:chgData name="Luana Eustórgio" userId="f57c843a88206bff" providerId="LiveId" clId="{D5B2993A-4D4F-472F-887C-7DE60AD24829}" dt="2025-05-20T14:52:06.958" v="125" actId="1035"/>
        <pc:sldMkLst>
          <pc:docMk/>
          <pc:sldMk cId="198143007" sldId="1898"/>
        </pc:sldMkLst>
      </pc:sldChg>
      <pc:sldChg chg="add replId">
        <pc:chgData name="Luana Eustórgio" userId="f57c843a88206bff" providerId="LiveId" clId="{D5B2993A-4D4F-472F-887C-7DE60AD24829}" dt="2025-05-20T14:50:13.936" v="106" actId="2890"/>
        <pc:sldMkLst>
          <pc:docMk/>
          <pc:sldMk cId="2320558741" sldId="1899"/>
        </pc:sldMkLst>
      </pc:sldChg>
      <pc:sldChg chg="addSp delSp modSp add mod">
        <pc:chgData name="Luana Eustórgio" userId="f57c843a88206bff" providerId="LiveId" clId="{D5B2993A-4D4F-472F-887C-7DE60AD24829}" dt="2025-05-20T14:53:15.992" v="134" actId="208"/>
        <pc:sldMkLst>
          <pc:docMk/>
          <pc:sldMk cId="861986741" sldId="1900"/>
        </pc:sldMkLst>
      </pc:sldChg>
      <pc:sldChg chg="modSp add mod">
        <pc:chgData name="Luana Eustórgio" userId="f57c843a88206bff" providerId="LiveId" clId="{D5B2993A-4D4F-472F-887C-7DE60AD24829}" dt="2025-05-20T14:53:38.110" v="138" actId="20577"/>
        <pc:sldMkLst>
          <pc:docMk/>
          <pc:sldMk cId="849494953" sldId="1901"/>
        </pc:sldMkLst>
      </pc:sldChg>
      <pc:sldChg chg="addSp delSp modSp add mod replId">
        <pc:chgData name="Luana Eustórgio" userId="f57c843a88206bff" providerId="LiveId" clId="{D5B2993A-4D4F-472F-887C-7DE60AD24829}" dt="2025-05-20T14:54:10.368" v="145" actId="208"/>
        <pc:sldMkLst>
          <pc:docMk/>
          <pc:sldMk cId="3561498745" sldId="1902"/>
        </pc:sldMkLst>
      </pc:sldChg>
      <pc:sldChg chg="add replId">
        <pc:chgData name="Luana Eustórgio" userId="f57c843a88206bff" providerId="LiveId" clId="{D5B2993A-4D4F-472F-887C-7DE60AD24829}" dt="2025-05-20T14:53:30.992" v="135" actId="2890"/>
        <pc:sldMkLst>
          <pc:docMk/>
          <pc:sldMk cId="3171372055" sldId="1903"/>
        </pc:sldMkLst>
      </pc:sldChg>
      <pc:sldChg chg="addSp delSp modSp add mod">
        <pc:chgData name="Luana Eustórgio" userId="f57c843a88206bff" providerId="LiveId" clId="{D5B2993A-4D4F-472F-887C-7DE60AD24829}" dt="2025-05-20T14:55:04.795" v="151" actId="1076"/>
        <pc:sldMkLst>
          <pc:docMk/>
          <pc:sldMk cId="274626704" sldId="1904"/>
        </pc:sldMkLst>
      </pc:sldChg>
      <pc:sldChg chg="addSp delSp modSp add mod">
        <pc:chgData name="Luana Eustórgio" userId="f57c843a88206bff" providerId="LiveId" clId="{D5B2993A-4D4F-472F-887C-7DE60AD24829}" dt="2025-05-20T14:55:59.026" v="159" actId="208"/>
        <pc:sldMkLst>
          <pc:docMk/>
          <pc:sldMk cId="946220454" sldId="1905"/>
        </pc:sldMkLst>
      </pc:sldChg>
      <pc:sldChg chg="modSp add mod">
        <pc:chgData name="Luana Eustórgio" userId="f57c843a88206bff" providerId="LiveId" clId="{D5B2993A-4D4F-472F-887C-7DE60AD24829}" dt="2025-05-20T14:56:20.829" v="161"/>
        <pc:sldMkLst>
          <pc:docMk/>
          <pc:sldMk cId="2500032971" sldId="1906"/>
        </pc:sldMkLst>
      </pc:sldChg>
      <pc:sldChg chg="addSp delSp modSp add mod replId">
        <pc:chgData name="Luana Eustórgio" userId="f57c843a88206bff" providerId="LiveId" clId="{D5B2993A-4D4F-472F-887C-7DE60AD24829}" dt="2025-05-20T14:57:54.645" v="173" actId="207"/>
        <pc:sldMkLst>
          <pc:docMk/>
          <pc:sldMk cId="845092673" sldId="1907"/>
        </pc:sldMkLst>
      </pc:sldChg>
      <pc:sldChg chg="add replId">
        <pc:chgData name="Luana Eustórgio" userId="f57c843a88206bff" providerId="LiveId" clId="{D5B2993A-4D4F-472F-887C-7DE60AD24829}" dt="2025-05-20T14:56:16.230" v="160" actId="2890"/>
        <pc:sldMkLst>
          <pc:docMk/>
          <pc:sldMk cId="644560376" sldId="1908"/>
        </pc:sldMkLst>
      </pc:sldChg>
      <pc:sldChg chg="addSp delSp modSp add mod">
        <pc:chgData name="Luana Eustórgio" userId="f57c843a88206bff" providerId="LiveId" clId="{D5B2993A-4D4F-472F-887C-7DE60AD24829}" dt="2025-05-20T14:58:40.075" v="182" actId="208"/>
        <pc:sldMkLst>
          <pc:docMk/>
          <pc:sldMk cId="3953314429" sldId="1909"/>
        </pc:sldMkLst>
      </pc:sldChg>
      <pc:sldChg chg="addSp delSp modSp add mod">
        <pc:chgData name="Luana Eustórgio" userId="f57c843a88206bff" providerId="LiveId" clId="{D5B2993A-4D4F-472F-887C-7DE60AD24829}" dt="2025-05-20T14:59:22.799" v="189" actId="207"/>
        <pc:sldMkLst>
          <pc:docMk/>
          <pc:sldMk cId="3763729644" sldId="1910"/>
        </pc:sldMkLst>
      </pc:sldChg>
      <pc:sldChg chg="addSp delSp modSp add mod">
        <pc:chgData name="Luana Eustórgio" userId="f57c843a88206bff" providerId="LiveId" clId="{D5B2993A-4D4F-472F-887C-7DE60AD24829}" dt="2025-05-20T15:01:01.296" v="195" actId="1076"/>
        <pc:sldMkLst>
          <pc:docMk/>
          <pc:sldMk cId="3462448072" sldId="1911"/>
        </pc:sldMkLst>
      </pc:sldChg>
      <pc:sldChg chg="addSp delSp modSp add mod">
        <pc:chgData name="Luana Eustórgio" userId="f57c843a88206bff" providerId="LiveId" clId="{D5B2993A-4D4F-472F-887C-7DE60AD24829}" dt="2025-05-20T15:07:30.178" v="203" actId="208"/>
        <pc:sldMkLst>
          <pc:docMk/>
          <pc:sldMk cId="371316485" sldId="1912"/>
        </pc:sldMkLst>
      </pc:sldChg>
      <pc:sldChg chg="modSp add mod">
        <pc:chgData name="Luana Eustórgio" userId="f57c843a88206bff" providerId="LiveId" clId="{D5B2993A-4D4F-472F-887C-7DE60AD24829}" dt="2025-05-20T15:08:17.545" v="205"/>
        <pc:sldMkLst>
          <pc:docMk/>
          <pc:sldMk cId="2912718500" sldId="1913"/>
        </pc:sldMkLst>
      </pc:sldChg>
      <pc:sldChg chg="addSp delSp modSp add mod replId">
        <pc:chgData name="Luana Eustórgio" userId="f57c843a88206bff" providerId="LiveId" clId="{D5B2993A-4D4F-472F-887C-7DE60AD24829}" dt="2025-05-20T15:09:30.941" v="212" actId="1076"/>
        <pc:sldMkLst>
          <pc:docMk/>
          <pc:sldMk cId="1425264444" sldId="1914"/>
        </pc:sldMkLst>
      </pc:sldChg>
      <pc:sldChg chg="add replId">
        <pc:chgData name="Luana Eustórgio" userId="f57c843a88206bff" providerId="LiveId" clId="{D5B2993A-4D4F-472F-887C-7DE60AD24829}" dt="2025-05-20T15:08:12.204" v="204" actId="2890"/>
        <pc:sldMkLst>
          <pc:docMk/>
          <pc:sldMk cId="2512341299" sldId="1915"/>
        </pc:sldMkLst>
      </pc:sldChg>
      <pc:sldChg chg="addSp delSp modSp add mod">
        <pc:chgData name="Luana Eustórgio" userId="f57c843a88206bff" providerId="LiveId" clId="{D5B2993A-4D4F-472F-887C-7DE60AD24829}" dt="2025-05-20T15:10:01.098" v="219" actId="1076"/>
        <pc:sldMkLst>
          <pc:docMk/>
          <pc:sldMk cId="2405163689" sldId="1916"/>
        </pc:sldMkLst>
      </pc:sldChg>
      <pc:sldChg chg="addSp delSp modSp add mod">
        <pc:chgData name="Luana Eustórgio" userId="f57c843a88206bff" providerId="LiveId" clId="{D5B2993A-4D4F-472F-887C-7DE60AD24829}" dt="2025-05-20T15:11:50.790" v="233" actId="1076"/>
        <pc:sldMkLst>
          <pc:docMk/>
          <pc:sldMk cId="4092129526" sldId="1917"/>
        </pc:sldMkLst>
      </pc:sldChg>
      <pc:sldChg chg="modSp add mod">
        <pc:chgData name="Luana Eustórgio" userId="f57c843a88206bff" providerId="LiveId" clId="{D5B2993A-4D4F-472F-887C-7DE60AD24829}" dt="2025-05-20T15:12:20.631" v="235"/>
        <pc:sldMkLst>
          <pc:docMk/>
          <pc:sldMk cId="92134502" sldId="1918"/>
        </pc:sldMkLst>
      </pc:sldChg>
      <pc:sldChg chg="addSp delSp modSp add mod replId">
        <pc:chgData name="Luana Eustórgio" userId="f57c843a88206bff" providerId="LiveId" clId="{D5B2993A-4D4F-472F-887C-7DE60AD24829}" dt="2025-05-20T15:13:17.347" v="242" actId="255"/>
        <pc:sldMkLst>
          <pc:docMk/>
          <pc:sldMk cId="378567477" sldId="1919"/>
        </pc:sldMkLst>
      </pc:sldChg>
      <pc:sldChg chg="add replId">
        <pc:chgData name="Luana Eustórgio" userId="f57c843a88206bff" providerId="LiveId" clId="{D5B2993A-4D4F-472F-887C-7DE60AD24829}" dt="2025-05-20T15:12:15.014" v="234" actId="2890"/>
        <pc:sldMkLst>
          <pc:docMk/>
          <pc:sldMk cId="4149355669" sldId="1920"/>
        </pc:sldMkLst>
      </pc:sldChg>
      <pc:sldChg chg="addSp delSp modSp add mod">
        <pc:chgData name="Luana Eustórgio" userId="f57c843a88206bff" providerId="LiveId" clId="{D5B2993A-4D4F-472F-887C-7DE60AD24829}" dt="2025-05-20T15:14:22.442" v="249" actId="208"/>
        <pc:sldMkLst>
          <pc:docMk/>
          <pc:sldMk cId="1941166402" sldId="1921"/>
        </pc:sldMkLst>
      </pc:sldChg>
      <pc:sldChg chg="addSp delSp modSp add mod">
        <pc:chgData name="Luana Eustórgio" userId="f57c843a88206bff" providerId="LiveId" clId="{D5B2993A-4D4F-472F-887C-7DE60AD24829}" dt="2025-05-20T15:15:03.961" v="257" actId="207"/>
        <pc:sldMkLst>
          <pc:docMk/>
          <pc:sldMk cId="3230068180" sldId="1922"/>
        </pc:sldMkLst>
      </pc:sldChg>
      <pc:sldChg chg="modSp add mod">
        <pc:chgData name="Luana Eustórgio" userId="f57c843a88206bff" providerId="LiveId" clId="{D5B2993A-4D4F-472F-887C-7DE60AD24829}" dt="2025-05-20T15:16:44.230" v="259"/>
        <pc:sldMkLst>
          <pc:docMk/>
          <pc:sldMk cId="1145050651" sldId="1923"/>
        </pc:sldMkLst>
      </pc:sldChg>
      <pc:sldChg chg="addSp delSp modSp add mod replId">
        <pc:chgData name="Luana Eustórgio" userId="f57c843a88206bff" providerId="LiveId" clId="{D5B2993A-4D4F-472F-887C-7DE60AD24829}" dt="2025-05-20T15:17:20.752" v="266" actId="1076"/>
        <pc:sldMkLst>
          <pc:docMk/>
          <pc:sldMk cId="4271725883" sldId="1924"/>
        </pc:sldMkLst>
      </pc:sldChg>
      <pc:sldChg chg="add replId">
        <pc:chgData name="Luana Eustórgio" userId="f57c843a88206bff" providerId="LiveId" clId="{D5B2993A-4D4F-472F-887C-7DE60AD24829}" dt="2025-05-20T15:16:38.357" v="258" actId="2890"/>
        <pc:sldMkLst>
          <pc:docMk/>
          <pc:sldMk cId="2219626310" sldId="1925"/>
        </pc:sldMkLst>
      </pc:sldChg>
      <pc:sldChg chg="modSp add mod">
        <pc:chgData name="Luana Eustórgio" userId="f57c843a88206bff" providerId="LiveId" clId="{D5B2993A-4D4F-472F-887C-7DE60AD24829}" dt="2025-05-20T15:17:45.220" v="268"/>
        <pc:sldMkLst>
          <pc:docMk/>
          <pc:sldMk cId="1795546953" sldId="1926"/>
        </pc:sldMkLst>
      </pc:sldChg>
      <pc:sldChg chg="modSp add mod">
        <pc:chgData name="Luana Eustórgio" userId="f57c843a88206bff" providerId="LiveId" clId="{D5B2993A-4D4F-472F-887C-7DE60AD24829}" dt="2025-05-20T15:18:07.908" v="270"/>
        <pc:sldMkLst>
          <pc:docMk/>
          <pc:sldMk cId="2871356796" sldId="1927"/>
        </pc:sldMkLst>
      </pc:sldChg>
      <pc:sldChg chg="modSp add mod">
        <pc:chgData name="Luana Eustórgio" userId="f57c843a88206bff" providerId="LiveId" clId="{D5B2993A-4D4F-472F-887C-7DE60AD24829}" dt="2025-05-20T15:18:20.398" v="272"/>
        <pc:sldMkLst>
          <pc:docMk/>
          <pc:sldMk cId="3513223159" sldId="1928"/>
        </pc:sldMkLst>
      </pc:sldChg>
      <pc:sldChg chg="modSp add mod">
        <pc:chgData name="Luana Eustórgio" userId="f57c843a88206bff" providerId="LiveId" clId="{D5B2993A-4D4F-472F-887C-7DE60AD24829}" dt="2025-05-20T15:19:33.705" v="274"/>
        <pc:sldMkLst>
          <pc:docMk/>
          <pc:sldMk cId="3020440296" sldId="1929"/>
        </pc:sldMkLst>
      </pc:sldChg>
      <pc:sldChg chg="addSp modSp add mod replId">
        <pc:chgData name="Luana Eustórgio" userId="f57c843a88206bff" providerId="LiveId" clId="{D5B2993A-4D4F-472F-887C-7DE60AD24829}" dt="2025-05-20T15:20:17.387" v="282" actId="14100"/>
        <pc:sldMkLst>
          <pc:docMk/>
          <pc:sldMk cId="4192784627" sldId="1930"/>
        </pc:sldMkLst>
      </pc:sldChg>
      <pc:sldChg chg="add replId">
        <pc:chgData name="Luana Eustórgio" userId="f57c843a88206bff" providerId="LiveId" clId="{D5B2993A-4D4F-472F-887C-7DE60AD24829}" dt="2025-05-20T15:19:28.377" v="273" actId="2890"/>
        <pc:sldMkLst>
          <pc:docMk/>
          <pc:sldMk cId="3848023166" sldId="1931"/>
        </pc:sldMkLst>
      </pc:sldChg>
      <pc:sldChg chg="modSp add mod">
        <pc:chgData name="Luana Eustórgio" userId="f57c843a88206bff" providerId="LiveId" clId="{D5B2993A-4D4F-472F-887C-7DE60AD24829}" dt="2025-05-20T15:22:16.929" v="284"/>
        <pc:sldMkLst>
          <pc:docMk/>
          <pc:sldMk cId="2702194400" sldId="1932"/>
        </pc:sldMkLst>
      </pc:sldChg>
      <pc:sldChg chg="addSp delSp modSp add mod replId">
        <pc:chgData name="Luana Eustórgio" userId="f57c843a88206bff" providerId="LiveId" clId="{D5B2993A-4D4F-472F-887C-7DE60AD24829}" dt="2025-05-20T15:23:35.066" v="304" actId="207"/>
        <pc:sldMkLst>
          <pc:docMk/>
          <pc:sldMk cId="331650160" sldId="1933"/>
        </pc:sldMkLst>
      </pc:sldChg>
      <pc:sldChg chg="add replId">
        <pc:chgData name="Luana Eustórgio" userId="f57c843a88206bff" providerId="LiveId" clId="{D5B2993A-4D4F-472F-887C-7DE60AD24829}" dt="2025-05-20T15:22:03.040" v="283" actId="2890"/>
        <pc:sldMkLst>
          <pc:docMk/>
          <pc:sldMk cId="1811085905" sldId="1934"/>
        </pc:sldMkLst>
      </pc:sldChg>
      <pc:sldChg chg="addSp delSp modSp add mod">
        <pc:chgData name="Luana Eustórgio" userId="f57c843a88206bff" providerId="LiveId" clId="{D5B2993A-4D4F-472F-887C-7DE60AD24829}" dt="2025-05-20T15:24:17.440" v="310" actId="1076"/>
        <pc:sldMkLst>
          <pc:docMk/>
          <pc:sldMk cId="4125459118" sldId="1935"/>
        </pc:sldMkLst>
      </pc:sldChg>
      <pc:sldChg chg="addSp delSp modSp add mod">
        <pc:chgData name="Luana Eustórgio" userId="f57c843a88206bff" providerId="LiveId" clId="{D5B2993A-4D4F-472F-887C-7DE60AD24829}" dt="2025-05-20T15:24:57.293" v="318" actId="207"/>
        <pc:sldMkLst>
          <pc:docMk/>
          <pc:sldMk cId="376792042" sldId="1936"/>
        </pc:sldMkLst>
      </pc:sldChg>
      <pc:sldChg chg="addSp delSp modSp add mod">
        <pc:chgData name="Luana Eustórgio" userId="f57c843a88206bff" providerId="LiveId" clId="{D5B2993A-4D4F-472F-887C-7DE60AD24829}" dt="2025-05-20T15:26:34.365" v="341" actId="478"/>
        <pc:sldMkLst>
          <pc:docMk/>
          <pc:sldMk cId="3633984393" sldId="1937"/>
        </pc:sldMkLst>
      </pc:sldChg>
      <pc:sldChg chg="modSp add mod">
        <pc:chgData name="Luana Eustórgio" userId="f57c843a88206bff" providerId="LiveId" clId="{D5B2993A-4D4F-472F-887C-7DE60AD24829}" dt="2025-05-20T15:26:13.939" v="326"/>
        <pc:sldMkLst>
          <pc:docMk/>
          <pc:sldMk cId="4148223540" sldId="1938"/>
        </pc:sldMkLst>
      </pc:sldChg>
      <pc:sldChg chg="add del replId">
        <pc:chgData name="Luana Eustórgio" userId="f57c843a88206bff" providerId="LiveId" clId="{D5B2993A-4D4F-472F-887C-7DE60AD24829}" dt="2025-05-20T15:26:54.439" v="342" actId="47"/>
        <pc:sldMkLst>
          <pc:docMk/>
          <pc:sldMk cId="443165555" sldId="1939"/>
        </pc:sldMkLst>
      </pc:sldChg>
      <pc:sldChg chg="add replId">
        <pc:chgData name="Luana Eustórgio" userId="f57c843a88206bff" providerId="LiveId" clId="{D5B2993A-4D4F-472F-887C-7DE60AD24829}" dt="2025-05-20T15:26:09.181" v="325" actId="2890"/>
        <pc:sldMkLst>
          <pc:docMk/>
          <pc:sldMk cId="832673927" sldId="1940"/>
        </pc:sldMkLst>
      </pc:sldChg>
      <pc:sldChg chg="addSp delSp modSp add mod ord">
        <pc:chgData name="Luana Eustórgio" userId="f57c843a88206bff" providerId="LiveId" clId="{D5B2993A-4D4F-472F-887C-7DE60AD24829}" dt="2025-05-20T15:27:34.526" v="353" actId="1076"/>
        <pc:sldMkLst>
          <pc:docMk/>
          <pc:sldMk cId="65605025" sldId="1941"/>
        </pc:sldMkLst>
      </pc:sldChg>
      <pc:sldChg chg="addSp delSp modSp add mod">
        <pc:chgData name="Luana Eustórgio" userId="f57c843a88206bff" providerId="LiveId" clId="{D5B2993A-4D4F-472F-887C-7DE60AD24829}" dt="2025-05-20T15:28:19.836" v="363" actId="1076"/>
        <pc:sldMkLst>
          <pc:docMk/>
          <pc:sldMk cId="1325572152" sldId="1942"/>
        </pc:sldMkLst>
      </pc:sldChg>
      <pc:sldChg chg="modSp add mod">
        <pc:chgData name="Luana Eustórgio" userId="f57c843a88206bff" providerId="LiveId" clId="{D5B2993A-4D4F-472F-887C-7DE60AD24829}" dt="2025-05-20T15:29:10.132" v="365"/>
        <pc:sldMkLst>
          <pc:docMk/>
          <pc:sldMk cId="1918182808" sldId="1943"/>
        </pc:sldMkLst>
      </pc:sldChg>
      <pc:sldChg chg="addSp delSp modSp add mod replId">
        <pc:chgData name="Luana Eustórgio" userId="f57c843a88206bff" providerId="LiveId" clId="{D5B2993A-4D4F-472F-887C-7DE60AD24829}" dt="2025-05-20T15:29:58.103" v="374" actId="1076"/>
        <pc:sldMkLst>
          <pc:docMk/>
          <pc:sldMk cId="2237143441" sldId="1944"/>
        </pc:sldMkLst>
      </pc:sldChg>
      <pc:sldChg chg="add replId">
        <pc:chgData name="Luana Eustórgio" userId="f57c843a88206bff" providerId="LiveId" clId="{D5B2993A-4D4F-472F-887C-7DE60AD24829}" dt="2025-05-20T15:29:00.095" v="364" actId="2890"/>
        <pc:sldMkLst>
          <pc:docMk/>
          <pc:sldMk cId="2413465401" sldId="1945"/>
        </pc:sldMkLst>
      </pc:sldChg>
      <pc:sldChg chg="modSp add mod">
        <pc:chgData name="Luana Eustórgio" userId="f57c843a88206bff" providerId="LiveId" clId="{D5B2993A-4D4F-472F-887C-7DE60AD24829}" dt="2025-05-20T15:30:32.206" v="376"/>
        <pc:sldMkLst>
          <pc:docMk/>
          <pc:sldMk cId="494495126" sldId="1946"/>
        </pc:sldMkLst>
      </pc:sldChg>
      <pc:sldChg chg="modSp add mod">
        <pc:chgData name="Luana Eustórgio" userId="f57c843a88206bff" providerId="LiveId" clId="{D5B2993A-4D4F-472F-887C-7DE60AD24829}" dt="2025-05-20T15:30:43.573" v="378"/>
        <pc:sldMkLst>
          <pc:docMk/>
          <pc:sldMk cId="2471753335" sldId="1947"/>
        </pc:sldMkLst>
      </pc:sldChg>
      <pc:sldChg chg="modSp add mod">
        <pc:chgData name="Luana Eustórgio" userId="f57c843a88206bff" providerId="LiveId" clId="{D5B2993A-4D4F-472F-887C-7DE60AD24829}" dt="2025-05-20T15:31:49.184" v="380"/>
        <pc:sldMkLst>
          <pc:docMk/>
          <pc:sldMk cId="2478589473" sldId="1948"/>
        </pc:sldMkLst>
      </pc:sldChg>
      <pc:sldChg chg="addSp delSp modSp add mod replId">
        <pc:chgData name="Luana Eustórgio" userId="f57c843a88206bff" providerId="LiveId" clId="{D5B2993A-4D4F-472F-887C-7DE60AD24829}" dt="2025-05-20T15:33:09.228" v="395" actId="478"/>
        <pc:sldMkLst>
          <pc:docMk/>
          <pc:sldMk cId="784607019" sldId="1949"/>
        </pc:sldMkLst>
      </pc:sldChg>
      <pc:sldChg chg="add replId">
        <pc:chgData name="Luana Eustórgio" userId="f57c843a88206bff" providerId="LiveId" clId="{D5B2993A-4D4F-472F-887C-7DE60AD24829}" dt="2025-05-20T15:31:34.295" v="379" actId="2890"/>
        <pc:sldMkLst>
          <pc:docMk/>
          <pc:sldMk cId="2704793036" sldId="1950"/>
        </pc:sldMkLst>
      </pc:sldChg>
      <pc:sldChg chg="addSp delSp modSp add mod">
        <pc:chgData name="Luana Eustórgio" userId="f57c843a88206bff" providerId="LiveId" clId="{D5B2993A-4D4F-472F-887C-7DE60AD24829}" dt="2025-05-20T15:34:03.539" v="406" actId="1076"/>
        <pc:sldMkLst>
          <pc:docMk/>
          <pc:sldMk cId="3259669798" sldId="1951"/>
        </pc:sldMkLst>
      </pc:sldChg>
      <pc:sldChg chg="addSp delSp modSp add mod">
        <pc:chgData name="Luana Eustórgio" userId="f57c843a88206bff" providerId="LiveId" clId="{D5B2993A-4D4F-472F-887C-7DE60AD24829}" dt="2025-05-20T15:34:54.468" v="416" actId="1076"/>
        <pc:sldMkLst>
          <pc:docMk/>
          <pc:sldMk cId="3211330345" sldId="1952"/>
        </pc:sldMkLst>
      </pc:sldChg>
    </pc:docChg>
  </pc:docChgLst>
  <pc:docChgLst>
    <pc:chgData name="Paulo Henrique Martins de Sousa" userId="655c20a5010556b8" providerId="LiveId" clId="{61538100-C916-48E8-9621-FBC0CE982D51}"/>
    <pc:docChg chg="custSel addSld delSld modSld sldOrd">
      <pc:chgData name="Paulo Henrique Martins de Sousa" userId="655c20a5010556b8" providerId="LiveId" clId="{61538100-C916-48E8-9621-FBC0CE982D51}" dt="2025-06-15T22:22:28.616" v="130"/>
      <pc:docMkLst>
        <pc:docMk/>
      </pc:docMkLst>
      <pc:sldChg chg="addSp delSp mod">
        <pc:chgData name="Paulo Henrique Martins de Sousa" userId="655c20a5010556b8" providerId="LiveId" clId="{61538100-C916-48E8-9621-FBC0CE982D51}" dt="2025-06-15T22:22:28.616" v="130"/>
        <pc:sldMkLst>
          <pc:docMk/>
          <pc:sldMk cId="0" sldId="271"/>
        </pc:sldMkLst>
        <pc:inkChg chg="del">
          <ac:chgData name="Paulo Henrique Martins de Sousa" userId="655c20a5010556b8" providerId="LiveId" clId="{61538100-C916-48E8-9621-FBC0CE982D51}" dt="2025-06-15T20:25:17.788" v="0" actId="478"/>
          <ac:inkMkLst>
            <pc:docMk/>
            <pc:sldMk cId="0" sldId="271"/>
            <ac:inkMk id="12" creationId="{17BD81AC-46E3-EECE-6A9B-98880D490E61}"/>
          </ac:inkMkLst>
        </pc:inkChg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0" sldId="271"/>
            <ac:inkMk id="13" creationId="{C41F152B-5472-D1AB-46EB-964F8D822784}"/>
          </ac:inkMkLst>
        </pc:inkChg>
      </pc:sldChg>
      <pc:sldChg chg="modSp mod">
        <pc:chgData name="Paulo Henrique Martins de Sousa" userId="655c20a5010556b8" providerId="LiveId" clId="{61538100-C916-48E8-9621-FBC0CE982D51}" dt="2025-06-15T20:25:26.432" v="25" actId="20577"/>
        <pc:sldMkLst>
          <pc:docMk/>
          <pc:sldMk cId="0" sldId="272"/>
        </pc:sldMkLst>
        <pc:spChg chg="mod">
          <ac:chgData name="Paulo Henrique Martins de Sousa" userId="655c20a5010556b8" providerId="LiveId" clId="{61538100-C916-48E8-9621-FBC0CE982D51}" dt="2025-06-15T20:25:26.432" v="25" actId="20577"/>
          <ac:spMkLst>
            <pc:docMk/>
            <pc:sldMk cId="0" sldId="272"/>
            <ac:spMk id="54" creationId="{00000000-0000-0000-0000-000000000000}"/>
          </ac:spMkLst>
        </pc:spChg>
      </pc:sldChg>
      <pc:sldChg chg="addSp ord">
        <pc:chgData name="Paulo Henrique Martins de Sousa" userId="655c20a5010556b8" providerId="LiveId" clId="{61538100-C916-48E8-9621-FBC0CE982D51}" dt="2025-06-15T22:22:28.616" v="130"/>
        <pc:sldMkLst>
          <pc:docMk/>
          <pc:sldMk cId="0" sldId="273"/>
        </pc:sldMkLst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0" sldId="273"/>
            <ac:inkMk id="5" creationId="{FEFC07A5-F26A-8B13-D9C5-B771029BF667}"/>
          </ac:inkMkLst>
        </pc:inkChg>
      </pc:sldChg>
      <pc:sldChg chg="modSp mod">
        <pc:chgData name="Paulo Henrique Martins de Sousa" userId="655c20a5010556b8" providerId="LiveId" clId="{61538100-C916-48E8-9621-FBC0CE982D51}" dt="2025-06-15T20:25:36.235" v="42" actId="20577"/>
        <pc:sldMkLst>
          <pc:docMk/>
          <pc:sldMk cId="2226087111" sldId="1730"/>
        </pc:sldMkLst>
        <pc:spChg chg="mod">
          <ac:chgData name="Paulo Henrique Martins de Sousa" userId="655c20a5010556b8" providerId="LiveId" clId="{61538100-C916-48E8-9621-FBC0CE982D51}" dt="2025-06-15T20:25:36.235" v="42" actId="20577"/>
          <ac:spMkLst>
            <pc:docMk/>
            <pc:sldMk cId="2226087111" sldId="1730"/>
            <ac:spMk id="59" creationId="{EDF208F0-E943-AD76-301C-A2200D3387BC}"/>
          </ac:spMkLst>
        </pc:spChg>
      </pc:sldChg>
      <pc:sldChg chg="addSp delSp modSp mod ord">
        <pc:chgData name="Paulo Henrique Martins de Sousa" userId="655c20a5010556b8" providerId="LiveId" clId="{61538100-C916-48E8-9621-FBC0CE982D51}" dt="2025-06-15T22:22:28.616" v="130"/>
        <pc:sldMkLst>
          <pc:docMk/>
          <pc:sldMk cId="482208766" sldId="1731"/>
        </pc:sldMkLst>
        <pc:spChg chg="del">
          <ac:chgData name="Paulo Henrique Martins de Sousa" userId="655c20a5010556b8" providerId="LiveId" clId="{61538100-C916-48E8-9621-FBC0CE982D51}" dt="2025-06-15T20:25:44.240" v="46" actId="478"/>
          <ac:spMkLst>
            <pc:docMk/>
            <pc:sldMk cId="482208766" sldId="1731"/>
            <ac:spMk id="9" creationId="{7FCA8266-70D3-5762-0034-6DCE01E8E8C5}"/>
          </ac:spMkLst>
        </pc:spChg>
        <pc:spChg chg="del">
          <ac:chgData name="Paulo Henrique Martins de Sousa" userId="655c20a5010556b8" providerId="LiveId" clId="{61538100-C916-48E8-9621-FBC0CE982D51}" dt="2025-06-15T20:25:42.992" v="45" actId="478"/>
          <ac:spMkLst>
            <pc:docMk/>
            <pc:sldMk cId="482208766" sldId="1731"/>
            <ac:spMk id="10" creationId="{3359763C-7F47-B804-AD98-7528C988482E}"/>
          </ac:spMkLst>
        </pc:spChg>
        <pc:spChg chg="del">
          <ac:chgData name="Paulo Henrique Martins de Sousa" userId="655c20a5010556b8" providerId="LiveId" clId="{61538100-C916-48E8-9621-FBC0CE982D51}" dt="2025-06-15T20:25:41.443" v="44" actId="478"/>
          <ac:spMkLst>
            <pc:docMk/>
            <pc:sldMk cId="482208766" sldId="1731"/>
            <ac:spMk id="11" creationId="{2C269DF0-652C-3ED2-0322-DB5942BA85B3}"/>
          </ac:spMkLst>
        </pc:spChg>
        <pc:picChg chg="add del mod">
          <ac:chgData name="Paulo Henrique Martins de Sousa" userId="655c20a5010556b8" providerId="LiveId" clId="{61538100-C916-48E8-9621-FBC0CE982D51}" dt="2025-06-15T20:40:27.615" v="56" actId="478"/>
          <ac:picMkLst>
            <pc:docMk/>
            <pc:sldMk cId="482208766" sldId="1731"/>
            <ac:picMk id="4" creationId="{B735BC68-75E3-A97F-4CD9-68A3171E84EC}"/>
          </ac:picMkLst>
        </pc:picChg>
        <pc:picChg chg="add mod">
          <ac:chgData name="Paulo Henrique Martins de Sousa" userId="655c20a5010556b8" providerId="LiveId" clId="{61538100-C916-48E8-9621-FBC0CE982D51}" dt="2025-06-15T20:40:33.927" v="60" actId="1076"/>
          <ac:picMkLst>
            <pc:docMk/>
            <pc:sldMk cId="482208766" sldId="1731"/>
            <ac:picMk id="6" creationId="{9C4105CA-8EA6-6B79-C484-883C8C506E41}"/>
          </ac:picMkLst>
        </pc:picChg>
        <pc:inkChg chg="del">
          <ac:chgData name="Paulo Henrique Martins de Sousa" userId="655c20a5010556b8" providerId="LiveId" clId="{61538100-C916-48E8-9621-FBC0CE982D51}" dt="2025-06-15T20:25:39.006" v="43" actId="478"/>
          <ac:inkMkLst>
            <pc:docMk/>
            <pc:sldMk cId="482208766" sldId="1731"/>
            <ac:inkMk id="2" creationId="{C8B55B54-CC2B-59C1-AD74-D312545102C5}"/>
          </ac:inkMkLst>
        </pc:inkChg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482208766" sldId="1731"/>
            <ac:inkMk id="7" creationId="{A480C5EC-E301-5321-E607-DFF9180FC4E8}"/>
          </ac:inkMkLst>
        </pc:inkChg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873120298" sldId="1732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4105320792" sldId="1733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047255866" sldId="1734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070502922" sldId="1735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403139753" sldId="1736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330382518" sldId="1737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660199887" sldId="1738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510413776" sldId="1739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4012332157" sldId="1740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380796419" sldId="1741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202882805" sldId="1742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951970866" sldId="1743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435843376" sldId="1744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005478867" sldId="1745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907310324" sldId="1746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079038215" sldId="1747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574636096" sldId="1748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4066231826" sldId="1749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422545346" sldId="1750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467403904" sldId="1751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985895656" sldId="1752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860352734" sldId="1753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566063128" sldId="1754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623275586" sldId="1755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345058800" sldId="1756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675241079" sldId="1757"/>
        </pc:sldMkLst>
      </pc:sldChg>
      <pc:sldChg chg="addSp delSp modSp add mod">
        <pc:chgData name="Paulo Henrique Martins de Sousa" userId="655c20a5010556b8" providerId="LiveId" clId="{61538100-C916-48E8-9621-FBC0CE982D51}" dt="2025-06-15T22:22:28.616" v="130"/>
        <pc:sldMkLst>
          <pc:docMk/>
          <pc:sldMk cId="1711781395" sldId="1759"/>
        </pc:sldMkLst>
        <pc:picChg chg="add del mod">
          <ac:chgData name="Paulo Henrique Martins de Sousa" userId="655c20a5010556b8" providerId="LiveId" clId="{61538100-C916-48E8-9621-FBC0CE982D51}" dt="2025-06-15T20:42:03.566" v="90" actId="478"/>
          <ac:picMkLst>
            <pc:docMk/>
            <pc:sldMk cId="1711781395" sldId="1759"/>
            <ac:picMk id="3" creationId="{B23B0292-A1B9-9856-D124-A6684A4E4A29}"/>
          </ac:picMkLst>
        </pc:picChg>
        <pc:picChg chg="add mod">
          <ac:chgData name="Paulo Henrique Martins de Sousa" userId="655c20a5010556b8" providerId="LiveId" clId="{61538100-C916-48E8-9621-FBC0CE982D51}" dt="2025-06-15T20:42:08.718" v="94" actId="1076"/>
          <ac:picMkLst>
            <pc:docMk/>
            <pc:sldMk cId="1711781395" sldId="1759"/>
            <ac:picMk id="5" creationId="{104424E4-4F09-085F-6EAD-805CE5E84772}"/>
          </ac:picMkLst>
        </pc:picChg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1711781395" sldId="1759"/>
            <ac:inkMk id="6" creationId="{3EF51695-82DE-8647-4935-C63F3A5DF1DE}"/>
          </ac:inkMkLst>
        </pc:inkChg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4095920676" sldId="1759"/>
        </pc:sldMkLst>
      </pc:sldChg>
      <pc:sldChg chg="addSp delSp modSp add mod">
        <pc:chgData name="Paulo Henrique Martins de Sousa" userId="655c20a5010556b8" providerId="LiveId" clId="{61538100-C916-48E8-9621-FBC0CE982D51}" dt="2025-06-15T22:22:28.616" v="130"/>
        <pc:sldMkLst>
          <pc:docMk/>
          <pc:sldMk cId="1309475087" sldId="1760"/>
        </pc:sldMkLst>
        <pc:picChg chg="add del mod">
          <ac:chgData name="Paulo Henrique Martins de Sousa" userId="655c20a5010556b8" providerId="LiveId" clId="{61538100-C916-48E8-9621-FBC0CE982D51}" dt="2025-06-15T20:41:23.720" v="78" actId="478"/>
          <ac:picMkLst>
            <pc:docMk/>
            <pc:sldMk cId="1309475087" sldId="1760"/>
            <ac:picMk id="3" creationId="{7E55583A-AC5C-6754-85DB-4FFDC5C56553}"/>
          </ac:picMkLst>
        </pc:picChg>
        <pc:picChg chg="add mod">
          <ac:chgData name="Paulo Henrique Martins de Sousa" userId="655c20a5010556b8" providerId="LiveId" clId="{61538100-C916-48E8-9621-FBC0CE982D51}" dt="2025-06-15T20:41:30.882" v="82" actId="1076"/>
          <ac:picMkLst>
            <pc:docMk/>
            <pc:sldMk cId="1309475087" sldId="1760"/>
            <ac:picMk id="5" creationId="{A3146BA8-9021-994C-6A94-46714B72024B}"/>
          </ac:picMkLst>
        </pc:picChg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1309475087" sldId="1760"/>
            <ac:inkMk id="6" creationId="{34B05749-C4AC-215A-8AA9-20F01737BA27}"/>
          </ac:inkMkLst>
        </pc:inkChg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175762716" sldId="1760"/>
        </pc:sldMkLst>
      </pc:sldChg>
      <pc:sldChg chg="addSp delSp modSp add mod replId">
        <pc:chgData name="Paulo Henrique Martins de Sousa" userId="655c20a5010556b8" providerId="LiveId" clId="{61538100-C916-48E8-9621-FBC0CE982D51}" dt="2025-06-15T22:22:28.616" v="130"/>
        <pc:sldMkLst>
          <pc:docMk/>
          <pc:sldMk cId="1771390483" sldId="1761"/>
        </pc:sldMkLst>
        <pc:picChg chg="add del mod">
          <ac:chgData name="Paulo Henrique Martins de Sousa" userId="655c20a5010556b8" providerId="LiveId" clId="{61538100-C916-48E8-9621-FBC0CE982D51}" dt="2025-06-15T20:40:58.966" v="68" actId="478"/>
          <ac:picMkLst>
            <pc:docMk/>
            <pc:sldMk cId="1771390483" sldId="1761"/>
            <ac:picMk id="3" creationId="{C38A8F2D-F5C8-7E78-82BD-E44DC40C60FC}"/>
          </ac:picMkLst>
        </pc:picChg>
        <pc:picChg chg="add mod">
          <ac:chgData name="Paulo Henrique Martins de Sousa" userId="655c20a5010556b8" providerId="LiveId" clId="{61538100-C916-48E8-9621-FBC0CE982D51}" dt="2025-06-15T20:41:06.472" v="72" actId="1076"/>
          <ac:picMkLst>
            <pc:docMk/>
            <pc:sldMk cId="1771390483" sldId="1761"/>
            <ac:picMk id="5" creationId="{448AFDB7-68A4-BD05-705A-0F38A1F4B6AE}"/>
          </ac:picMkLst>
        </pc:picChg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1771390483" sldId="1761"/>
            <ac:inkMk id="6" creationId="{C385516B-2083-EEFB-94CC-26A278F33EF1}"/>
          </ac:inkMkLst>
        </pc:inkChg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242320644" sldId="1761"/>
        </pc:sldMkLst>
      </pc:sldChg>
      <pc:sldChg chg="addSp delSp modSp add mod">
        <pc:chgData name="Paulo Henrique Martins de Sousa" userId="655c20a5010556b8" providerId="LiveId" clId="{61538100-C916-48E8-9621-FBC0CE982D51}" dt="2025-06-15T22:22:28.616" v="130"/>
        <pc:sldMkLst>
          <pc:docMk/>
          <pc:sldMk cId="128735331" sldId="1762"/>
        </pc:sldMkLst>
        <pc:picChg chg="add del mod">
          <ac:chgData name="Paulo Henrique Martins de Sousa" userId="655c20a5010556b8" providerId="LiveId" clId="{61538100-C916-48E8-9621-FBC0CE982D51}" dt="2025-06-15T20:43:12.200" v="112" actId="478"/>
          <ac:picMkLst>
            <pc:docMk/>
            <pc:sldMk cId="128735331" sldId="1762"/>
            <ac:picMk id="3" creationId="{4D5A0560-2930-F7C3-9BD6-52DF14D45912}"/>
          </ac:picMkLst>
        </pc:picChg>
        <pc:picChg chg="add mod">
          <ac:chgData name="Paulo Henrique Martins de Sousa" userId="655c20a5010556b8" providerId="LiveId" clId="{61538100-C916-48E8-9621-FBC0CE982D51}" dt="2025-06-15T20:43:18.416" v="116" actId="1076"/>
          <ac:picMkLst>
            <pc:docMk/>
            <pc:sldMk cId="128735331" sldId="1762"/>
            <ac:picMk id="5" creationId="{3B41B797-F676-60F8-B32A-EF83BC70CB41}"/>
          </ac:picMkLst>
        </pc:picChg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128735331" sldId="1762"/>
            <ac:inkMk id="6" creationId="{AB1E031A-0CFB-8ADE-9F81-C8FA2D22F81D}"/>
          </ac:inkMkLst>
        </pc:inkChg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648510852" sldId="1762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55054" sldId="1763"/>
        </pc:sldMkLst>
      </pc:sldChg>
      <pc:sldChg chg="addSp delSp modSp add mod ord">
        <pc:chgData name="Paulo Henrique Martins de Sousa" userId="655c20a5010556b8" providerId="LiveId" clId="{61538100-C916-48E8-9621-FBC0CE982D51}" dt="2025-06-15T22:22:28.616" v="130"/>
        <pc:sldMkLst>
          <pc:docMk/>
          <pc:sldMk cId="1603271702" sldId="1763"/>
        </pc:sldMkLst>
        <pc:picChg chg="add mod">
          <ac:chgData name="Paulo Henrique Martins de Sousa" userId="655c20a5010556b8" providerId="LiveId" clId="{61538100-C916-48E8-9621-FBC0CE982D51}" dt="2025-06-15T20:42:51.347" v="108" actId="1076"/>
          <ac:picMkLst>
            <pc:docMk/>
            <pc:sldMk cId="1603271702" sldId="1763"/>
            <ac:picMk id="3" creationId="{0A088E7A-788A-9FEC-8B65-BF6CD7A5F7CC}"/>
          </ac:picMkLst>
        </pc:picChg>
        <pc:picChg chg="del">
          <ac:chgData name="Paulo Henrique Martins de Sousa" userId="655c20a5010556b8" providerId="LiveId" clId="{61538100-C916-48E8-9621-FBC0CE982D51}" dt="2025-06-15T20:42:44.459" v="103" actId="478"/>
          <ac:picMkLst>
            <pc:docMk/>
            <pc:sldMk cId="1603271702" sldId="1763"/>
            <ac:picMk id="6" creationId="{1E9F5BB4-41C0-AEBB-0C03-9E480A9C1282}"/>
          </ac:picMkLst>
        </pc:picChg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1603271702" sldId="1763"/>
            <ac:inkMk id="4" creationId="{544973D1-8765-D526-8056-746F8F37F73A}"/>
          </ac:inkMkLst>
        </pc:inkChg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711406504" sldId="1764"/>
        </pc:sldMkLst>
      </pc:sldChg>
      <pc:sldChg chg="addSp delSp add mod">
        <pc:chgData name="Paulo Henrique Martins de Sousa" userId="655c20a5010556b8" providerId="LiveId" clId="{61538100-C916-48E8-9621-FBC0CE982D51}" dt="2025-06-15T22:22:28.616" v="130"/>
        <pc:sldMkLst>
          <pc:docMk/>
          <pc:sldMk cId="3759566021" sldId="1764"/>
        </pc:sldMkLst>
        <pc:picChg chg="del">
          <ac:chgData name="Paulo Henrique Martins de Sousa" userId="655c20a5010556b8" providerId="LiveId" clId="{61538100-C916-48E8-9621-FBC0CE982D51}" dt="2025-06-15T20:44:39.276" v="118" actId="478"/>
          <ac:picMkLst>
            <pc:docMk/>
            <pc:sldMk cId="3759566021" sldId="1764"/>
            <ac:picMk id="5" creationId="{6ED1E004-57FD-C6F0-B55A-D406F7AFF95F}"/>
          </ac:picMkLst>
        </pc:picChg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3759566021" sldId="1764"/>
            <ac:inkMk id="2" creationId="{0FE95036-FACA-AFAC-184B-CFC6DE23F8A7}"/>
          </ac:inkMkLst>
        </pc:inkChg>
      </pc:sldChg>
      <pc:sldChg chg="addSp add ord">
        <pc:chgData name="Paulo Henrique Martins de Sousa" userId="655c20a5010556b8" providerId="LiveId" clId="{61538100-C916-48E8-9621-FBC0CE982D51}" dt="2025-06-15T22:22:28.616" v="130"/>
        <pc:sldMkLst>
          <pc:docMk/>
          <pc:sldMk cId="22566337" sldId="1765"/>
        </pc:sldMkLst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22566337" sldId="1765"/>
            <ac:inkMk id="2" creationId="{B3BDD614-54D6-52F1-62CA-BF765E63ABF1}"/>
          </ac:inkMkLst>
        </pc:inkChg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924670539" sldId="1765"/>
        </pc:sldMkLst>
      </pc:sldChg>
      <pc:sldChg chg="addSp add ord">
        <pc:chgData name="Paulo Henrique Martins de Sousa" userId="655c20a5010556b8" providerId="LiveId" clId="{61538100-C916-48E8-9621-FBC0CE982D51}" dt="2025-06-15T22:22:28.616" v="130"/>
        <pc:sldMkLst>
          <pc:docMk/>
          <pc:sldMk cId="3710785" sldId="1766"/>
        </pc:sldMkLst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3710785" sldId="1766"/>
            <ac:inkMk id="2" creationId="{3C9E7E66-283F-7115-D812-76795C7CEB69}"/>
          </ac:inkMkLst>
        </pc:inkChg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402875555" sldId="1766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01741714" sldId="1767"/>
        </pc:sldMkLst>
      </pc:sldChg>
      <pc:sldChg chg="addSp add ord replId">
        <pc:chgData name="Paulo Henrique Martins de Sousa" userId="655c20a5010556b8" providerId="LiveId" clId="{61538100-C916-48E8-9621-FBC0CE982D51}" dt="2025-06-15T22:22:28.616" v="130"/>
        <pc:sldMkLst>
          <pc:docMk/>
          <pc:sldMk cId="2623480022" sldId="1767"/>
        </pc:sldMkLst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2623480022" sldId="1767"/>
            <ac:inkMk id="2" creationId="{58B63B04-73DD-0B36-8C9D-83433FB8369C}"/>
          </ac:inkMkLst>
        </pc:inkChg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55004299" sldId="1768"/>
        </pc:sldMkLst>
      </pc:sldChg>
      <pc:sldChg chg="addSp add ord">
        <pc:chgData name="Paulo Henrique Martins de Sousa" userId="655c20a5010556b8" providerId="LiveId" clId="{61538100-C916-48E8-9621-FBC0CE982D51}" dt="2025-06-15T22:22:28.616" v="130"/>
        <pc:sldMkLst>
          <pc:docMk/>
          <pc:sldMk cId="1576900596" sldId="1768"/>
        </pc:sldMkLst>
        <pc:inkChg chg="add">
          <ac:chgData name="Paulo Henrique Martins de Sousa" userId="655c20a5010556b8" providerId="LiveId" clId="{61538100-C916-48E8-9621-FBC0CE982D51}" dt="2025-06-15T22:22:28.616" v="130"/>
          <ac:inkMkLst>
            <pc:docMk/>
            <pc:sldMk cId="1576900596" sldId="1768"/>
            <ac:inkMk id="2" creationId="{105F17E1-A9AC-F5AC-E7CC-D0245AE9485A}"/>
          </ac:inkMkLst>
        </pc:inkChg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564702726" sldId="1769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754698566" sldId="1770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268337095" sldId="1771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490752699" sldId="1772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211999854" sldId="1773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472837464" sldId="1774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464462805" sldId="1775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655787767" sldId="1776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837140137" sldId="1777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864852407" sldId="1778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359561396" sldId="1779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45059570" sldId="1780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216303467" sldId="1781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656970584" sldId="1782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023241743" sldId="1783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031423335" sldId="1784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347391852" sldId="1785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774553992" sldId="1786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564247582" sldId="1787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683500604" sldId="1788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119256885" sldId="1789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3214979356" sldId="1790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773740669" sldId="1791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448385854" sldId="1792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310799917" sldId="1793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805211943" sldId="1794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792780545" sldId="1795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754116698" sldId="1796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224247863" sldId="1797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167413404" sldId="1798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228372621" sldId="1799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2549626448" sldId="1800"/>
        </pc:sldMkLst>
      </pc:sldChg>
      <pc:sldChg chg="del">
        <pc:chgData name="Paulo Henrique Martins de Sousa" userId="655c20a5010556b8" providerId="LiveId" clId="{61538100-C916-48E8-9621-FBC0CE982D51}" dt="2025-06-15T20:25:48.211" v="47" actId="47"/>
        <pc:sldMkLst>
          <pc:docMk/>
          <pc:sldMk cId="145706810" sldId="1801"/>
        </pc:sldMkLst>
      </pc:sldChg>
    </pc:docChg>
  </pc:docChgLst>
  <pc:docChgLst>
    <pc:chgData name="Paulo Henrique Martins de Sousa" userId="655c20a5010556b8" providerId="LiveId" clId="{E106082D-CDE3-4CD7-9108-41DE10C83313}"/>
    <pc:docChg chg="undo custSel addSld delSld modSld sldOrd">
      <pc:chgData name="Paulo Henrique Martins de Sousa" userId="655c20a5010556b8" providerId="LiveId" clId="{E106082D-CDE3-4CD7-9108-41DE10C83313}" dt="2025-05-13T15:38:32.710" v="237" actId="14100"/>
      <pc:docMkLst>
        <pc:docMk/>
      </pc:docMkLst>
      <pc:sldChg chg="modSp add mod">
        <pc:chgData name="Paulo Henrique Martins de Sousa" userId="655c20a5010556b8" providerId="LiveId" clId="{E106082D-CDE3-4CD7-9108-41DE10C83313}" dt="2025-05-13T14:47:29.373" v="1"/>
        <pc:sldMkLst>
          <pc:docMk/>
          <pc:sldMk cId="1523169827" sldId="1836"/>
        </pc:sldMkLst>
      </pc:sldChg>
      <pc:sldChg chg="delSp modSp add mod replId">
        <pc:chgData name="Paulo Henrique Martins de Sousa" userId="655c20a5010556b8" providerId="LiveId" clId="{E106082D-CDE3-4CD7-9108-41DE10C83313}" dt="2025-05-13T14:53:03.499" v="3" actId="478"/>
        <pc:sldMkLst>
          <pc:docMk/>
          <pc:sldMk cId="3321247909" sldId="1837"/>
        </pc:sldMkLst>
      </pc:sldChg>
      <pc:sldChg chg="add replId">
        <pc:chgData name="Paulo Henrique Martins de Sousa" userId="655c20a5010556b8" providerId="LiveId" clId="{E106082D-CDE3-4CD7-9108-41DE10C83313}" dt="2025-05-13T14:47:21.985" v="0" actId="2890"/>
        <pc:sldMkLst>
          <pc:docMk/>
          <pc:sldMk cId="447451950" sldId="1838"/>
        </pc:sldMkLst>
      </pc:sldChg>
      <pc:sldChg chg="modSp add mod">
        <pc:chgData name="Paulo Henrique Martins de Sousa" userId="655c20a5010556b8" providerId="LiveId" clId="{E106082D-CDE3-4CD7-9108-41DE10C83313}" dt="2025-05-13T14:53:30.503" v="5"/>
        <pc:sldMkLst>
          <pc:docMk/>
          <pc:sldMk cId="3277565394" sldId="1839"/>
        </pc:sldMkLst>
      </pc:sldChg>
      <pc:sldChg chg="modSp add mod replId">
        <pc:chgData name="Paulo Henrique Martins de Sousa" userId="655c20a5010556b8" providerId="LiveId" clId="{E106082D-CDE3-4CD7-9108-41DE10C83313}" dt="2025-05-13T14:54:03.491" v="9" actId="207"/>
        <pc:sldMkLst>
          <pc:docMk/>
          <pc:sldMk cId="4270013896" sldId="1840"/>
        </pc:sldMkLst>
      </pc:sldChg>
      <pc:sldChg chg="add replId">
        <pc:chgData name="Paulo Henrique Martins de Sousa" userId="655c20a5010556b8" providerId="LiveId" clId="{E106082D-CDE3-4CD7-9108-41DE10C83313}" dt="2025-05-13T14:53:23.245" v="4" actId="2890"/>
        <pc:sldMkLst>
          <pc:docMk/>
          <pc:sldMk cId="2500824280" sldId="1841"/>
        </pc:sldMkLst>
      </pc:sldChg>
      <pc:sldChg chg="addSp delSp modSp add mod">
        <pc:chgData name="Paulo Henrique Martins de Sousa" userId="655c20a5010556b8" providerId="LiveId" clId="{E106082D-CDE3-4CD7-9108-41DE10C83313}" dt="2025-05-13T14:55:37.379" v="23" actId="207"/>
        <pc:sldMkLst>
          <pc:docMk/>
          <pc:sldMk cId="3829196256" sldId="1842"/>
        </pc:sldMkLst>
      </pc:sldChg>
      <pc:sldChg chg="modSp add mod">
        <pc:chgData name="Paulo Henrique Martins de Sousa" userId="655c20a5010556b8" providerId="LiveId" clId="{E106082D-CDE3-4CD7-9108-41DE10C83313}" dt="2025-05-13T14:58:05.937" v="26"/>
        <pc:sldMkLst>
          <pc:docMk/>
          <pc:sldMk cId="3999877488" sldId="1843"/>
        </pc:sldMkLst>
      </pc:sldChg>
      <pc:sldChg chg="modSp add mod replId">
        <pc:chgData name="Paulo Henrique Martins de Sousa" userId="655c20a5010556b8" providerId="LiveId" clId="{E106082D-CDE3-4CD7-9108-41DE10C83313}" dt="2025-05-13T15:00:47.087" v="30" actId="207"/>
        <pc:sldMkLst>
          <pc:docMk/>
          <pc:sldMk cId="4060797291" sldId="1844"/>
        </pc:sldMkLst>
      </pc:sldChg>
      <pc:sldChg chg="add del replId">
        <pc:chgData name="Paulo Henrique Martins de Sousa" userId="655c20a5010556b8" providerId="LiveId" clId="{E106082D-CDE3-4CD7-9108-41DE10C83313}" dt="2025-05-13T14:56:55.230" v="25" actId="47"/>
        <pc:sldMkLst>
          <pc:docMk/>
          <pc:sldMk cId="2342703557" sldId="1845"/>
        </pc:sldMkLst>
      </pc:sldChg>
      <pc:sldChg chg="add replId">
        <pc:chgData name="Paulo Henrique Martins de Sousa" userId="655c20a5010556b8" providerId="LiveId" clId="{E106082D-CDE3-4CD7-9108-41DE10C83313}" dt="2025-05-13T14:56:45.243" v="24" actId="2890"/>
        <pc:sldMkLst>
          <pc:docMk/>
          <pc:sldMk cId="3072059265" sldId="1846"/>
        </pc:sldMkLst>
      </pc:sldChg>
      <pc:sldChg chg="modSp add mod">
        <pc:chgData name="Paulo Henrique Martins de Sousa" userId="655c20a5010556b8" providerId="LiveId" clId="{E106082D-CDE3-4CD7-9108-41DE10C83313}" dt="2025-05-13T15:01:09.889" v="32"/>
        <pc:sldMkLst>
          <pc:docMk/>
          <pc:sldMk cId="462638392" sldId="1847"/>
        </pc:sldMkLst>
      </pc:sldChg>
      <pc:sldChg chg="addSp modSp add mod replId">
        <pc:chgData name="Paulo Henrique Martins de Sousa" userId="655c20a5010556b8" providerId="LiveId" clId="{E106082D-CDE3-4CD7-9108-41DE10C83313}" dt="2025-05-13T15:02:06.939" v="37" actId="1076"/>
        <pc:sldMkLst>
          <pc:docMk/>
          <pc:sldMk cId="760182028" sldId="1848"/>
        </pc:sldMkLst>
      </pc:sldChg>
      <pc:sldChg chg="add replId">
        <pc:chgData name="Paulo Henrique Martins de Sousa" userId="655c20a5010556b8" providerId="LiveId" clId="{E106082D-CDE3-4CD7-9108-41DE10C83313}" dt="2025-05-13T15:01:04.831" v="31" actId="2890"/>
        <pc:sldMkLst>
          <pc:docMk/>
          <pc:sldMk cId="2410546841" sldId="1849"/>
        </pc:sldMkLst>
      </pc:sldChg>
      <pc:sldChg chg="addSp delSp modSp add mod">
        <pc:chgData name="Paulo Henrique Martins de Sousa" userId="655c20a5010556b8" providerId="LiveId" clId="{E106082D-CDE3-4CD7-9108-41DE10C83313}" dt="2025-05-13T15:04:01.830" v="52" actId="1076"/>
        <pc:sldMkLst>
          <pc:docMk/>
          <pc:sldMk cId="2840755511" sldId="1850"/>
        </pc:sldMkLst>
      </pc:sldChg>
      <pc:sldChg chg="modSp add mod">
        <pc:chgData name="Paulo Henrique Martins de Sousa" userId="655c20a5010556b8" providerId="LiveId" clId="{E106082D-CDE3-4CD7-9108-41DE10C83313}" dt="2025-05-13T15:05:21.350" v="54"/>
        <pc:sldMkLst>
          <pc:docMk/>
          <pc:sldMk cId="445349999" sldId="1851"/>
        </pc:sldMkLst>
      </pc:sldChg>
      <pc:sldChg chg="addSp delSp modSp add mod replId">
        <pc:chgData name="Paulo Henrique Martins de Sousa" userId="655c20a5010556b8" providerId="LiveId" clId="{E106082D-CDE3-4CD7-9108-41DE10C83313}" dt="2025-05-13T15:08:13.035" v="84" actId="207"/>
        <pc:sldMkLst>
          <pc:docMk/>
          <pc:sldMk cId="4110794092" sldId="1852"/>
        </pc:sldMkLst>
      </pc:sldChg>
      <pc:sldChg chg="add replId">
        <pc:chgData name="Paulo Henrique Martins de Sousa" userId="655c20a5010556b8" providerId="LiveId" clId="{E106082D-CDE3-4CD7-9108-41DE10C83313}" dt="2025-05-13T15:05:15.675" v="53" actId="2890"/>
        <pc:sldMkLst>
          <pc:docMk/>
          <pc:sldMk cId="2548182481" sldId="1853"/>
        </pc:sldMkLst>
      </pc:sldChg>
      <pc:sldChg chg="modSp add mod">
        <pc:chgData name="Paulo Henrique Martins de Sousa" userId="655c20a5010556b8" providerId="LiveId" clId="{E106082D-CDE3-4CD7-9108-41DE10C83313}" dt="2025-05-13T15:08:32.610" v="86"/>
        <pc:sldMkLst>
          <pc:docMk/>
          <pc:sldMk cId="1502858712" sldId="1854"/>
        </pc:sldMkLst>
      </pc:sldChg>
      <pc:sldChg chg="addSp delSp modSp add mod replId">
        <pc:chgData name="Paulo Henrique Martins de Sousa" userId="655c20a5010556b8" providerId="LiveId" clId="{E106082D-CDE3-4CD7-9108-41DE10C83313}" dt="2025-05-13T15:11:15.825" v="114" actId="1076"/>
        <pc:sldMkLst>
          <pc:docMk/>
          <pc:sldMk cId="3729166311" sldId="1855"/>
        </pc:sldMkLst>
      </pc:sldChg>
      <pc:sldChg chg="add replId">
        <pc:chgData name="Paulo Henrique Martins de Sousa" userId="655c20a5010556b8" providerId="LiveId" clId="{E106082D-CDE3-4CD7-9108-41DE10C83313}" dt="2025-05-13T15:08:27.903" v="85" actId="2890"/>
        <pc:sldMkLst>
          <pc:docMk/>
          <pc:sldMk cId="1201252807" sldId="1856"/>
        </pc:sldMkLst>
      </pc:sldChg>
      <pc:sldChg chg="delSp modSp add mod ord">
        <pc:chgData name="Paulo Henrique Martins de Sousa" userId="655c20a5010556b8" providerId="LiveId" clId="{E106082D-CDE3-4CD7-9108-41DE10C83313}" dt="2025-05-13T15:12:42.895" v="123"/>
        <pc:sldMkLst>
          <pc:docMk/>
          <pc:sldMk cId="187868644" sldId="1857"/>
        </pc:sldMkLst>
      </pc:sldChg>
      <pc:sldChg chg="modSp add mod ord">
        <pc:chgData name="Paulo Henrique Martins de Sousa" userId="655c20a5010556b8" providerId="LiveId" clId="{E106082D-CDE3-4CD7-9108-41DE10C83313}" dt="2025-05-13T15:13:08.960" v="127"/>
        <pc:sldMkLst>
          <pc:docMk/>
          <pc:sldMk cId="4022364059" sldId="1858"/>
        </pc:sldMkLst>
      </pc:sldChg>
      <pc:sldChg chg="modSp add mod">
        <pc:chgData name="Paulo Henrique Martins de Sousa" userId="655c20a5010556b8" providerId="LiveId" clId="{E106082D-CDE3-4CD7-9108-41DE10C83313}" dt="2025-05-13T15:13:46.405" v="129"/>
        <pc:sldMkLst>
          <pc:docMk/>
          <pc:sldMk cId="3971746636" sldId="1859"/>
        </pc:sldMkLst>
      </pc:sldChg>
      <pc:sldChg chg="addSp delSp modSp add mod replId">
        <pc:chgData name="Paulo Henrique Martins de Sousa" userId="655c20a5010556b8" providerId="LiveId" clId="{E106082D-CDE3-4CD7-9108-41DE10C83313}" dt="2025-05-13T15:18:42.533" v="150" actId="208"/>
        <pc:sldMkLst>
          <pc:docMk/>
          <pc:sldMk cId="1272212839" sldId="1860"/>
        </pc:sldMkLst>
      </pc:sldChg>
      <pc:sldChg chg="add replId">
        <pc:chgData name="Paulo Henrique Martins de Sousa" userId="655c20a5010556b8" providerId="LiveId" clId="{E106082D-CDE3-4CD7-9108-41DE10C83313}" dt="2025-05-13T15:13:41.243" v="128" actId="2890"/>
        <pc:sldMkLst>
          <pc:docMk/>
          <pc:sldMk cId="2331804116" sldId="1861"/>
        </pc:sldMkLst>
      </pc:sldChg>
      <pc:sldChg chg="add del">
        <pc:chgData name="Paulo Henrique Martins de Sousa" userId="655c20a5010556b8" providerId="LiveId" clId="{E106082D-CDE3-4CD7-9108-41DE10C83313}" dt="2025-05-13T15:19:15.872" v="152" actId="47"/>
        <pc:sldMkLst>
          <pc:docMk/>
          <pc:sldMk cId="2320060301" sldId="1862"/>
        </pc:sldMkLst>
      </pc:sldChg>
      <pc:sldChg chg="modSp add mod">
        <pc:chgData name="Paulo Henrique Martins de Sousa" userId="655c20a5010556b8" providerId="LiveId" clId="{E106082D-CDE3-4CD7-9108-41DE10C83313}" dt="2025-05-13T15:19:25.508" v="153"/>
        <pc:sldMkLst>
          <pc:docMk/>
          <pc:sldMk cId="3911489978" sldId="1863"/>
        </pc:sldMkLst>
      </pc:sldChg>
      <pc:sldChg chg="addSp delSp modSp add mod replId">
        <pc:chgData name="Paulo Henrique Martins de Sousa" userId="655c20a5010556b8" providerId="LiveId" clId="{E106082D-CDE3-4CD7-9108-41DE10C83313}" dt="2025-05-13T15:20:58.142" v="160" actId="208"/>
        <pc:sldMkLst>
          <pc:docMk/>
          <pc:sldMk cId="1790238193" sldId="1864"/>
        </pc:sldMkLst>
      </pc:sldChg>
      <pc:sldChg chg="add replId">
        <pc:chgData name="Paulo Henrique Martins de Sousa" userId="655c20a5010556b8" providerId="LiveId" clId="{E106082D-CDE3-4CD7-9108-41DE10C83313}" dt="2025-05-13T15:19:12.882" v="151" actId="2890"/>
        <pc:sldMkLst>
          <pc:docMk/>
          <pc:sldMk cId="2758352055" sldId="1865"/>
        </pc:sldMkLst>
      </pc:sldChg>
      <pc:sldChg chg="modSp add mod">
        <pc:chgData name="Paulo Henrique Martins de Sousa" userId="655c20a5010556b8" providerId="LiveId" clId="{E106082D-CDE3-4CD7-9108-41DE10C83313}" dt="2025-05-13T15:23:04.175" v="162"/>
        <pc:sldMkLst>
          <pc:docMk/>
          <pc:sldMk cId="4152693502" sldId="1866"/>
        </pc:sldMkLst>
      </pc:sldChg>
      <pc:sldChg chg="addSp delSp modSp add mod replId">
        <pc:chgData name="Paulo Henrique Martins de Sousa" userId="655c20a5010556b8" providerId="LiveId" clId="{E106082D-CDE3-4CD7-9108-41DE10C83313}" dt="2025-05-13T15:24:26.650" v="170" actId="208"/>
        <pc:sldMkLst>
          <pc:docMk/>
          <pc:sldMk cId="685572106" sldId="1867"/>
        </pc:sldMkLst>
      </pc:sldChg>
      <pc:sldChg chg="add replId">
        <pc:chgData name="Paulo Henrique Martins de Sousa" userId="655c20a5010556b8" providerId="LiveId" clId="{E106082D-CDE3-4CD7-9108-41DE10C83313}" dt="2025-05-13T15:22:59.661" v="161" actId="2890"/>
        <pc:sldMkLst>
          <pc:docMk/>
          <pc:sldMk cId="168794805" sldId="1868"/>
        </pc:sldMkLst>
      </pc:sldChg>
      <pc:sldChg chg="modSp add mod">
        <pc:chgData name="Paulo Henrique Martins de Sousa" userId="655c20a5010556b8" providerId="LiveId" clId="{E106082D-CDE3-4CD7-9108-41DE10C83313}" dt="2025-05-13T15:35:37.289" v="179"/>
        <pc:sldMkLst>
          <pc:docMk/>
          <pc:sldMk cId="3895715834" sldId="1869"/>
        </pc:sldMkLst>
      </pc:sldChg>
      <pc:sldChg chg="add del replId">
        <pc:chgData name="Paulo Henrique Martins de Sousa" userId="655c20a5010556b8" providerId="LiveId" clId="{E106082D-CDE3-4CD7-9108-41DE10C83313}" dt="2025-05-13T15:35:50.069" v="180" actId="47"/>
        <pc:sldMkLst>
          <pc:docMk/>
          <pc:sldMk cId="3296093851" sldId="1870"/>
        </pc:sldMkLst>
      </pc:sldChg>
      <pc:sldChg chg="add replId">
        <pc:chgData name="Paulo Henrique Martins de Sousa" userId="655c20a5010556b8" providerId="LiveId" clId="{E106082D-CDE3-4CD7-9108-41DE10C83313}" dt="2025-05-13T15:24:43.320" v="171" actId="2890"/>
        <pc:sldMkLst>
          <pc:docMk/>
          <pc:sldMk cId="579850361" sldId="1871"/>
        </pc:sldMkLst>
      </pc:sldChg>
      <pc:sldChg chg="addSp delSp modSp add mod">
        <pc:chgData name="Paulo Henrique Martins de Sousa" userId="655c20a5010556b8" providerId="LiveId" clId="{E106082D-CDE3-4CD7-9108-41DE10C83313}" dt="2025-05-13T15:25:39.692" v="178" actId="208"/>
        <pc:sldMkLst>
          <pc:docMk/>
          <pc:sldMk cId="1572633938" sldId="1872"/>
        </pc:sldMkLst>
      </pc:sldChg>
      <pc:sldChg chg="modSp add mod ord">
        <pc:chgData name="Paulo Henrique Martins de Sousa" userId="655c20a5010556b8" providerId="LiveId" clId="{E106082D-CDE3-4CD7-9108-41DE10C83313}" dt="2025-05-13T15:36:13.523" v="195"/>
        <pc:sldMkLst>
          <pc:docMk/>
          <pc:sldMk cId="1765356613" sldId="1873"/>
        </pc:sldMkLst>
      </pc:sldChg>
      <pc:sldChg chg="modSp add mod">
        <pc:chgData name="Paulo Henrique Martins de Sousa" userId="655c20a5010556b8" providerId="LiveId" clId="{E106082D-CDE3-4CD7-9108-41DE10C83313}" dt="2025-05-13T15:36:25.363" v="197"/>
        <pc:sldMkLst>
          <pc:docMk/>
          <pc:sldMk cId="295825180" sldId="1874"/>
        </pc:sldMkLst>
      </pc:sldChg>
      <pc:sldChg chg="modSp add mod">
        <pc:chgData name="Paulo Henrique Martins de Sousa" userId="655c20a5010556b8" providerId="LiveId" clId="{E106082D-CDE3-4CD7-9108-41DE10C83313}" dt="2025-05-13T15:36:36.960" v="199"/>
        <pc:sldMkLst>
          <pc:docMk/>
          <pc:sldMk cId="504994459" sldId="1875"/>
        </pc:sldMkLst>
      </pc:sldChg>
      <pc:sldChg chg="modSp add mod">
        <pc:chgData name="Paulo Henrique Martins de Sousa" userId="655c20a5010556b8" providerId="LiveId" clId="{E106082D-CDE3-4CD7-9108-41DE10C83313}" dt="2025-05-13T15:36:49.251" v="201"/>
        <pc:sldMkLst>
          <pc:docMk/>
          <pc:sldMk cId="1434980295" sldId="1876"/>
        </pc:sldMkLst>
      </pc:sldChg>
      <pc:sldChg chg="modSp add mod">
        <pc:chgData name="Paulo Henrique Martins de Sousa" userId="655c20a5010556b8" providerId="LiveId" clId="{E106082D-CDE3-4CD7-9108-41DE10C83313}" dt="2025-05-13T15:37:08.306" v="203"/>
        <pc:sldMkLst>
          <pc:docMk/>
          <pc:sldMk cId="4279127304" sldId="1877"/>
        </pc:sldMkLst>
      </pc:sldChg>
      <pc:sldChg chg="addSp delSp modSp add mod replId">
        <pc:chgData name="Paulo Henrique Martins de Sousa" userId="655c20a5010556b8" providerId="LiveId" clId="{E106082D-CDE3-4CD7-9108-41DE10C83313}" dt="2025-05-13T15:38:32.710" v="237" actId="14100"/>
        <pc:sldMkLst>
          <pc:docMk/>
          <pc:sldMk cId="3549612784" sldId="1878"/>
        </pc:sldMkLst>
      </pc:sldChg>
      <pc:sldChg chg="add replId">
        <pc:chgData name="Paulo Henrique Martins de Sousa" userId="655c20a5010556b8" providerId="LiveId" clId="{E106082D-CDE3-4CD7-9108-41DE10C83313}" dt="2025-05-13T15:37:03.777" v="202" actId="2890"/>
        <pc:sldMkLst>
          <pc:docMk/>
          <pc:sldMk cId="2933469766" sldId="1879"/>
        </pc:sldMkLst>
      </pc:sldChg>
    </pc:docChg>
  </pc:docChgLst>
  <pc:docChgLst>
    <pc:chgData name="Luana Eustórgio" userId="f57c843a88206bff" providerId="LiveId" clId="{BF3AC792-BE4B-4BD3-982C-EC7DD6287809}"/>
    <pc:docChg chg="undo custSel addSld delSld modSld sldOrd">
      <pc:chgData name="Luana Eustórgio" userId="f57c843a88206bff" providerId="LiveId" clId="{BF3AC792-BE4B-4BD3-982C-EC7DD6287809}" dt="2025-06-10T15:10:48.749" v="723" actId="20577"/>
      <pc:docMkLst>
        <pc:docMk/>
      </pc:docMkLst>
      <pc:sldChg chg="del">
        <pc:chgData name="Luana Eustórgio" userId="f57c843a88206bff" providerId="LiveId" clId="{BF3AC792-BE4B-4BD3-982C-EC7DD6287809}" dt="2025-06-10T11:56:35.644" v="0" actId="47"/>
        <pc:sldMkLst>
          <pc:docMk/>
          <pc:sldMk cId="0" sldId="256"/>
        </pc:sldMkLst>
      </pc:sldChg>
      <pc:sldChg chg="del">
        <pc:chgData name="Luana Eustórgio" userId="f57c843a88206bff" providerId="LiveId" clId="{BF3AC792-BE4B-4BD3-982C-EC7DD6287809}" dt="2025-06-10T11:56:35.644" v="0" actId="47"/>
        <pc:sldMkLst>
          <pc:docMk/>
          <pc:sldMk cId="0" sldId="258"/>
        </pc:sldMkLst>
      </pc:sldChg>
      <pc:sldChg chg="del">
        <pc:chgData name="Luana Eustórgio" userId="f57c843a88206bff" providerId="LiveId" clId="{BF3AC792-BE4B-4BD3-982C-EC7DD6287809}" dt="2025-06-10T11:56:35.644" v="0" actId="47"/>
        <pc:sldMkLst>
          <pc:docMk/>
          <pc:sldMk cId="0" sldId="262"/>
        </pc:sldMkLst>
      </pc:sldChg>
      <pc:sldChg chg="del">
        <pc:chgData name="Luana Eustórgio" userId="f57c843a88206bff" providerId="LiveId" clId="{BF3AC792-BE4B-4BD3-982C-EC7DD6287809}" dt="2025-06-10T11:56:35.644" v="0" actId="47"/>
        <pc:sldMkLst>
          <pc:docMk/>
          <pc:sldMk cId="0" sldId="264"/>
        </pc:sldMkLst>
      </pc:sldChg>
      <pc:sldChg chg="del">
        <pc:chgData name="Luana Eustórgio" userId="f57c843a88206bff" providerId="LiveId" clId="{BF3AC792-BE4B-4BD3-982C-EC7DD6287809}" dt="2025-06-10T11:56:35.644" v="0" actId="47"/>
        <pc:sldMkLst>
          <pc:docMk/>
          <pc:sldMk cId="0" sldId="265"/>
        </pc:sldMkLst>
      </pc:sldChg>
      <pc:sldChg chg="del">
        <pc:chgData name="Luana Eustórgio" userId="f57c843a88206bff" providerId="LiveId" clId="{BF3AC792-BE4B-4BD3-982C-EC7DD6287809}" dt="2025-06-10T11:56:35.644" v="0" actId="47"/>
        <pc:sldMkLst>
          <pc:docMk/>
          <pc:sldMk cId="0" sldId="267"/>
        </pc:sldMkLst>
      </pc:sldChg>
      <pc:sldChg chg="del">
        <pc:chgData name="Luana Eustórgio" userId="f57c843a88206bff" providerId="LiveId" clId="{BF3AC792-BE4B-4BD3-982C-EC7DD6287809}" dt="2025-06-10T11:56:35.644" v="0" actId="47"/>
        <pc:sldMkLst>
          <pc:docMk/>
          <pc:sldMk cId="0" sldId="268"/>
        </pc:sldMkLst>
      </pc:sldChg>
      <pc:sldChg chg="modSp mod">
        <pc:chgData name="Luana Eustórgio" userId="f57c843a88206bff" providerId="LiveId" clId="{BF3AC792-BE4B-4BD3-982C-EC7DD6287809}" dt="2025-06-10T11:56:58.425" v="17" actId="20577"/>
        <pc:sldMkLst>
          <pc:docMk/>
          <pc:sldMk cId="0" sldId="272"/>
        </pc:sldMkLst>
        <pc:spChg chg="mod">
          <ac:chgData name="Luana Eustórgio" userId="f57c843a88206bff" providerId="LiveId" clId="{BF3AC792-BE4B-4BD3-982C-EC7DD6287809}" dt="2025-06-10T11:56:58.425" v="17" actId="20577"/>
          <ac:spMkLst>
            <pc:docMk/>
            <pc:sldMk cId="0" sldId="272"/>
            <ac:spMk id="54" creationId="{00000000-0000-0000-0000-000000000000}"/>
          </ac:spMkLst>
        </pc:spChg>
      </pc:sldChg>
      <pc:sldChg chg="del">
        <pc:chgData name="Luana Eustórgio" userId="f57c843a88206bff" providerId="LiveId" clId="{BF3AC792-BE4B-4BD3-982C-EC7DD6287809}" dt="2025-06-10T11:56:40.575" v="1" actId="47"/>
        <pc:sldMkLst>
          <pc:docMk/>
          <pc:sldMk cId="622453744" sldId="1650"/>
        </pc:sldMkLst>
      </pc:sldChg>
      <pc:sldChg chg="del">
        <pc:chgData name="Luana Eustórgio" userId="f57c843a88206bff" providerId="LiveId" clId="{BF3AC792-BE4B-4BD3-982C-EC7DD6287809}" dt="2025-06-10T11:56:41.317" v="2" actId="47"/>
        <pc:sldMkLst>
          <pc:docMk/>
          <pc:sldMk cId="646644228" sldId="1652"/>
        </pc:sldMkLst>
      </pc:sldChg>
      <pc:sldChg chg="modSp mod">
        <pc:chgData name="Luana Eustórgio" userId="f57c843a88206bff" providerId="LiveId" clId="{BF3AC792-BE4B-4BD3-982C-EC7DD6287809}" dt="2025-06-10T13:57:12.015" v="433" actId="20577"/>
        <pc:sldMkLst>
          <pc:docMk/>
          <pc:sldMk cId="2226087111" sldId="1730"/>
        </pc:sldMkLst>
        <pc:spChg chg="mod">
          <ac:chgData name="Luana Eustórgio" userId="f57c843a88206bff" providerId="LiveId" clId="{BF3AC792-BE4B-4BD3-982C-EC7DD6287809}" dt="2025-06-10T13:57:12.015" v="433" actId="20577"/>
          <ac:spMkLst>
            <pc:docMk/>
            <pc:sldMk cId="2226087111" sldId="1730"/>
            <ac:spMk id="59" creationId="{EDF208F0-E943-AD76-301C-A2200D3387BC}"/>
          </ac:spMkLst>
        </pc:spChg>
      </pc:sldChg>
      <pc:sldChg chg="modSp mod">
        <pc:chgData name="Luana Eustórgio" userId="f57c843a88206bff" providerId="LiveId" clId="{BF3AC792-BE4B-4BD3-982C-EC7DD6287809}" dt="2025-06-10T13:57:29.791" v="458" actId="20577"/>
        <pc:sldMkLst>
          <pc:docMk/>
          <pc:sldMk cId="482208766" sldId="1731"/>
        </pc:sldMkLst>
      </pc:sldChg>
      <pc:sldChg chg="del">
        <pc:chgData name="Luana Eustórgio" userId="f57c843a88206bff" providerId="LiveId" clId="{BF3AC792-BE4B-4BD3-982C-EC7DD6287809}" dt="2025-06-10T12:00:15.662" v="18" actId="47"/>
        <pc:sldMkLst>
          <pc:docMk/>
          <pc:sldMk cId="989020663" sldId="1733"/>
        </pc:sldMkLst>
      </pc:sldChg>
      <pc:sldChg chg="modSp add mod">
        <pc:chgData name="Luana Eustórgio" userId="f57c843a88206bff" providerId="LiveId" clId="{BF3AC792-BE4B-4BD3-982C-EC7DD6287809}" dt="2025-06-10T12:36:47.656" v="61"/>
        <pc:sldMkLst>
          <pc:docMk/>
          <pc:sldMk cId="4105320792" sldId="1733"/>
        </pc:sldMkLst>
      </pc:sldChg>
      <pc:sldChg chg="del">
        <pc:chgData name="Luana Eustórgio" userId="f57c843a88206bff" providerId="LiveId" clId="{BF3AC792-BE4B-4BD3-982C-EC7DD6287809}" dt="2025-06-10T12:00:15.662" v="18" actId="47"/>
        <pc:sldMkLst>
          <pc:docMk/>
          <pc:sldMk cId="942885275" sldId="1734"/>
        </pc:sldMkLst>
      </pc:sldChg>
      <pc:sldChg chg="modSp add mod">
        <pc:chgData name="Luana Eustórgio" userId="f57c843a88206bff" providerId="LiveId" clId="{BF3AC792-BE4B-4BD3-982C-EC7DD6287809}" dt="2025-06-10T12:38:02.664" v="63"/>
        <pc:sldMkLst>
          <pc:docMk/>
          <pc:sldMk cId="2047255866" sldId="173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002532514" sldId="1735"/>
        </pc:sldMkLst>
      </pc:sldChg>
      <pc:sldChg chg="modSp add mod">
        <pc:chgData name="Luana Eustórgio" userId="f57c843a88206bff" providerId="LiveId" clId="{BF3AC792-BE4B-4BD3-982C-EC7DD6287809}" dt="2025-06-10T12:41:12.600" v="91" actId="20577"/>
        <pc:sldMkLst>
          <pc:docMk/>
          <pc:sldMk cId="2070502922" sldId="173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910732200" sldId="1736"/>
        </pc:sldMkLst>
      </pc:sldChg>
      <pc:sldChg chg="addSp modSp add mod">
        <pc:chgData name="Luana Eustórgio" userId="f57c843a88206bff" providerId="LiveId" clId="{BF3AC792-BE4B-4BD3-982C-EC7DD6287809}" dt="2025-06-10T12:41:55.087" v="98" actId="114"/>
        <pc:sldMkLst>
          <pc:docMk/>
          <pc:sldMk cId="1403139753" sldId="173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58926604" sldId="1737"/>
        </pc:sldMkLst>
      </pc:sldChg>
      <pc:sldChg chg="modSp add mod ord">
        <pc:chgData name="Luana Eustórgio" userId="f57c843a88206bff" providerId="LiveId" clId="{BF3AC792-BE4B-4BD3-982C-EC7DD6287809}" dt="2025-06-10T13:03:22.940" v="141" actId="20577"/>
        <pc:sldMkLst>
          <pc:docMk/>
          <pc:sldMk cId="1330382518" sldId="1737"/>
        </pc:sldMkLst>
      </pc:sldChg>
      <pc:sldChg chg="add del">
        <pc:chgData name="Luana Eustórgio" userId="f57c843a88206bff" providerId="LiveId" clId="{BF3AC792-BE4B-4BD3-982C-EC7DD6287809}" dt="2025-06-10T12:40:59.293" v="86" actId="47"/>
        <pc:sldMkLst>
          <pc:docMk/>
          <pc:sldMk cId="3812912261" sldId="173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593434595" sldId="1738"/>
        </pc:sldMkLst>
      </pc:sldChg>
      <pc:sldChg chg="modSp add mod">
        <pc:chgData name="Luana Eustórgio" userId="f57c843a88206bff" providerId="LiveId" clId="{BF3AC792-BE4B-4BD3-982C-EC7DD6287809}" dt="2025-06-10T12:55:53.691" v="120"/>
        <pc:sldMkLst>
          <pc:docMk/>
          <pc:sldMk cId="2660199887" sldId="1738"/>
        </pc:sldMkLst>
      </pc:sldChg>
      <pc:sldChg chg="modSp add mod">
        <pc:chgData name="Luana Eustórgio" userId="f57c843a88206bff" providerId="LiveId" clId="{BF3AC792-BE4B-4BD3-982C-EC7DD6287809}" dt="2025-06-10T12:56:20.397" v="122"/>
        <pc:sldMkLst>
          <pc:docMk/>
          <pc:sldMk cId="2510413776" sldId="173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164371215" sldId="173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256742017" sldId="1740"/>
        </pc:sldMkLst>
      </pc:sldChg>
      <pc:sldChg chg="addSp delSp modSp add mod modNotesTx">
        <pc:chgData name="Luana Eustórgio" userId="f57c843a88206bff" providerId="LiveId" clId="{BF3AC792-BE4B-4BD3-982C-EC7DD6287809}" dt="2025-06-10T13:01:34.109" v="130" actId="108"/>
        <pc:sldMkLst>
          <pc:docMk/>
          <pc:sldMk cId="4012332157" sldId="1740"/>
        </pc:sldMkLst>
      </pc:sldChg>
      <pc:sldChg chg="modSp add mod ord modNotesTx">
        <pc:chgData name="Luana Eustórgio" userId="f57c843a88206bff" providerId="LiveId" clId="{BF3AC792-BE4B-4BD3-982C-EC7DD6287809}" dt="2025-06-10T13:05:01.556" v="163" actId="20577"/>
        <pc:sldMkLst>
          <pc:docMk/>
          <pc:sldMk cId="2380796419" sldId="174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505317773" sldId="1741"/>
        </pc:sldMkLst>
      </pc:sldChg>
      <pc:sldChg chg="modSp add mod">
        <pc:chgData name="Luana Eustórgio" userId="f57c843a88206bff" providerId="LiveId" clId="{BF3AC792-BE4B-4BD3-982C-EC7DD6287809}" dt="2025-06-10T13:05:31.402" v="165"/>
        <pc:sldMkLst>
          <pc:docMk/>
          <pc:sldMk cId="1202882805" sldId="174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942829548" sldId="174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19024851" sldId="1743"/>
        </pc:sldMkLst>
      </pc:sldChg>
      <pc:sldChg chg="modSp add mod">
        <pc:chgData name="Luana Eustórgio" userId="f57c843a88206bff" providerId="LiveId" clId="{BF3AC792-BE4B-4BD3-982C-EC7DD6287809}" dt="2025-06-10T13:05:45.175" v="167"/>
        <pc:sldMkLst>
          <pc:docMk/>
          <pc:sldMk cId="3951970866" sldId="1743"/>
        </pc:sldMkLst>
      </pc:sldChg>
      <pc:sldChg chg="modSp add mod ord">
        <pc:chgData name="Luana Eustórgio" userId="f57c843a88206bff" providerId="LiveId" clId="{BF3AC792-BE4B-4BD3-982C-EC7DD6287809}" dt="2025-06-10T13:06:46.135" v="173" actId="255"/>
        <pc:sldMkLst>
          <pc:docMk/>
          <pc:sldMk cId="435843376" sldId="174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311175455" sldId="1744"/>
        </pc:sldMkLst>
      </pc:sldChg>
      <pc:sldChg chg="add">
        <pc:chgData name="Luana Eustórgio" userId="f57c843a88206bff" providerId="LiveId" clId="{BF3AC792-BE4B-4BD3-982C-EC7DD6287809}" dt="2025-06-10T13:07:20.793" v="174" actId="2890"/>
        <pc:sldMkLst>
          <pc:docMk/>
          <pc:sldMk cId="2005478867" sldId="174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071519167" sldId="1745"/>
        </pc:sldMkLst>
      </pc:sldChg>
      <pc:sldChg chg="add replId">
        <pc:chgData name="Luana Eustórgio" userId="f57c843a88206bff" providerId="LiveId" clId="{BF3AC792-BE4B-4BD3-982C-EC7DD6287809}" dt="2025-06-10T13:07:20.793" v="174" actId="2890"/>
        <pc:sldMkLst>
          <pc:docMk/>
          <pc:sldMk cId="907310324" sldId="174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049400532" sldId="1746"/>
        </pc:sldMkLst>
      </pc:sldChg>
      <pc:sldChg chg="add ord">
        <pc:chgData name="Luana Eustórgio" userId="f57c843a88206bff" providerId="LiveId" clId="{BF3AC792-BE4B-4BD3-982C-EC7DD6287809}" dt="2025-06-10T13:07:34.914" v="177"/>
        <pc:sldMkLst>
          <pc:docMk/>
          <pc:sldMk cId="2079038215" sldId="174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610741790" sldId="174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782912094" sldId="1748"/>
        </pc:sldMkLst>
      </pc:sldChg>
      <pc:sldChg chg="add">
        <pc:chgData name="Luana Eustórgio" userId="f57c843a88206bff" providerId="LiveId" clId="{BF3AC792-BE4B-4BD3-982C-EC7DD6287809}" dt="2025-06-10T13:09:11.159" v="209" actId="2890"/>
        <pc:sldMkLst>
          <pc:docMk/>
          <pc:sldMk cId="2574636096" sldId="174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735982044" sldId="1749"/>
        </pc:sldMkLst>
      </pc:sldChg>
      <pc:sldChg chg="modSp add mod">
        <pc:chgData name="Luana Eustórgio" userId="f57c843a88206bff" providerId="LiveId" clId="{BF3AC792-BE4B-4BD3-982C-EC7DD6287809}" dt="2025-06-10T13:09:50.885" v="225"/>
        <pc:sldMkLst>
          <pc:docMk/>
          <pc:sldMk cId="4066231826" sldId="1749"/>
        </pc:sldMkLst>
      </pc:sldChg>
      <pc:sldChg chg="modSp add mod">
        <pc:chgData name="Luana Eustórgio" userId="f57c843a88206bff" providerId="LiveId" clId="{BF3AC792-BE4B-4BD3-982C-EC7DD6287809}" dt="2025-06-10T13:23:27.643" v="247" actId="20577"/>
        <pc:sldMkLst>
          <pc:docMk/>
          <pc:sldMk cId="1422545346" sldId="175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014842248" sldId="1750"/>
        </pc:sldMkLst>
      </pc:sldChg>
      <pc:sldChg chg="modSp add mod replId">
        <pc:chgData name="Luana Eustórgio" userId="f57c843a88206bff" providerId="LiveId" clId="{BF3AC792-BE4B-4BD3-982C-EC7DD6287809}" dt="2025-06-10T13:23:38.434" v="257"/>
        <pc:sldMkLst>
          <pc:docMk/>
          <pc:sldMk cId="2467403904" sldId="175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565697215" sldId="175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156727650" sldId="1752"/>
        </pc:sldMkLst>
      </pc:sldChg>
      <pc:sldChg chg="add replId">
        <pc:chgData name="Luana Eustórgio" userId="f57c843a88206bff" providerId="LiveId" clId="{BF3AC792-BE4B-4BD3-982C-EC7DD6287809}" dt="2025-06-10T13:23:17.004" v="226" actId="2890"/>
        <pc:sldMkLst>
          <pc:docMk/>
          <pc:sldMk cId="3985895656" sldId="1752"/>
        </pc:sldMkLst>
      </pc:sldChg>
      <pc:sldChg chg="modSp add mod">
        <pc:chgData name="Luana Eustórgio" userId="f57c843a88206bff" providerId="LiveId" clId="{BF3AC792-BE4B-4BD3-982C-EC7DD6287809}" dt="2025-06-10T13:23:58.679" v="266" actId="20577"/>
        <pc:sldMkLst>
          <pc:docMk/>
          <pc:sldMk cId="2860352734" sldId="175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140576965" sldId="175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92957531" sldId="1754"/>
        </pc:sldMkLst>
      </pc:sldChg>
      <pc:sldChg chg="modSp add mod">
        <pc:chgData name="Luana Eustórgio" userId="f57c843a88206bff" providerId="LiveId" clId="{BF3AC792-BE4B-4BD3-982C-EC7DD6287809}" dt="2025-06-10T13:26:21.861" v="278"/>
        <pc:sldMkLst>
          <pc:docMk/>
          <pc:sldMk cId="1566063128" sldId="175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443109525" sldId="1755"/>
        </pc:sldMkLst>
      </pc:sldChg>
      <pc:sldChg chg="modSp add mod">
        <pc:chgData name="Luana Eustórgio" userId="f57c843a88206bff" providerId="LiveId" clId="{BF3AC792-BE4B-4BD3-982C-EC7DD6287809}" dt="2025-06-10T13:26:52.339" v="280"/>
        <pc:sldMkLst>
          <pc:docMk/>
          <pc:sldMk cId="2623275586" sldId="1755"/>
        </pc:sldMkLst>
      </pc:sldChg>
      <pc:sldChg chg="modSp add mod">
        <pc:chgData name="Luana Eustórgio" userId="f57c843a88206bff" providerId="LiveId" clId="{BF3AC792-BE4B-4BD3-982C-EC7DD6287809}" dt="2025-06-10T13:27:16.128" v="290" actId="20577"/>
        <pc:sldMkLst>
          <pc:docMk/>
          <pc:sldMk cId="3345058800" sldId="175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389441173" sldId="175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59040029" sldId="1757"/>
        </pc:sldMkLst>
      </pc:sldChg>
      <pc:sldChg chg="modSp add mod replId">
        <pc:chgData name="Luana Eustórgio" userId="f57c843a88206bff" providerId="LiveId" clId="{BF3AC792-BE4B-4BD3-982C-EC7DD6287809}" dt="2025-06-10T13:28:02.243" v="308"/>
        <pc:sldMkLst>
          <pc:docMk/>
          <pc:sldMk cId="1675241079" sldId="175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599193432" sldId="1758"/>
        </pc:sldMkLst>
      </pc:sldChg>
      <pc:sldChg chg="add replId">
        <pc:chgData name="Luana Eustórgio" userId="f57c843a88206bff" providerId="LiveId" clId="{BF3AC792-BE4B-4BD3-982C-EC7DD6287809}" dt="2025-06-10T13:27:09.993" v="281" actId="2890"/>
        <pc:sldMkLst>
          <pc:docMk/>
          <pc:sldMk cId="4103440181" sldId="175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826425491" sldId="1759"/>
        </pc:sldMkLst>
      </pc:sldChg>
      <pc:sldChg chg="modSp add mod">
        <pc:chgData name="Luana Eustórgio" userId="f57c843a88206bff" providerId="LiveId" clId="{BF3AC792-BE4B-4BD3-982C-EC7DD6287809}" dt="2025-06-10T13:30:51.821" v="310"/>
        <pc:sldMkLst>
          <pc:docMk/>
          <pc:sldMk cId="4095920676" sldId="175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720006500" sldId="1760"/>
        </pc:sldMkLst>
      </pc:sldChg>
      <pc:sldChg chg="modSp add mod">
        <pc:chgData name="Luana Eustórgio" userId="f57c843a88206bff" providerId="LiveId" clId="{BF3AC792-BE4B-4BD3-982C-EC7DD6287809}" dt="2025-06-10T13:41:15.813" v="333" actId="20577"/>
        <pc:sldMkLst>
          <pc:docMk/>
          <pc:sldMk cId="3175762716" sldId="176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496039101" sldId="1761"/>
        </pc:sldMkLst>
      </pc:sldChg>
      <pc:sldChg chg="modSp add mod replId">
        <pc:chgData name="Luana Eustórgio" userId="f57c843a88206bff" providerId="LiveId" clId="{BF3AC792-BE4B-4BD3-982C-EC7DD6287809}" dt="2025-06-10T13:42:42.863" v="339"/>
        <pc:sldMkLst>
          <pc:docMk/>
          <pc:sldMk cId="3242320644" sldId="1761"/>
        </pc:sldMkLst>
      </pc:sldChg>
      <pc:sldChg chg="add replId">
        <pc:chgData name="Luana Eustórgio" userId="f57c843a88206bff" providerId="LiveId" clId="{BF3AC792-BE4B-4BD3-982C-EC7DD6287809}" dt="2025-06-10T13:41:06.241" v="311" actId="2890"/>
        <pc:sldMkLst>
          <pc:docMk/>
          <pc:sldMk cId="2648510852" sldId="176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496557660" sldId="1762"/>
        </pc:sldMkLst>
      </pc:sldChg>
      <pc:sldChg chg="modSp add mod">
        <pc:chgData name="Luana Eustórgio" userId="f57c843a88206bff" providerId="LiveId" clId="{BF3AC792-BE4B-4BD3-982C-EC7DD6287809}" dt="2025-06-10T15:10:48.749" v="723" actId="20577"/>
        <pc:sldMkLst>
          <pc:docMk/>
          <pc:sldMk cId="355054" sldId="176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054657775" sldId="176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842272050" sldId="1764"/>
        </pc:sldMkLst>
      </pc:sldChg>
      <pc:sldChg chg="modSp add mod">
        <pc:chgData name="Luana Eustórgio" userId="f57c843a88206bff" providerId="LiveId" clId="{BF3AC792-BE4B-4BD3-982C-EC7DD6287809}" dt="2025-06-10T13:43:35.284" v="346" actId="20577"/>
        <pc:sldMkLst>
          <pc:docMk/>
          <pc:sldMk cId="3711406504" sldId="1764"/>
        </pc:sldMkLst>
      </pc:sldChg>
      <pc:sldChg chg="modSp add mod">
        <pc:chgData name="Luana Eustórgio" userId="f57c843a88206bff" providerId="LiveId" clId="{BF3AC792-BE4B-4BD3-982C-EC7DD6287809}" dt="2025-06-10T13:45:14.882" v="366" actId="20577"/>
        <pc:sldMkLst>
          <pc:docMk/>
          <pc:sldMk cId="1924670539" sldId="176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651583919" sldId="176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209509824" sldId="1766"/>
        </pc:sldMkLst>
      </pc:sldChg>
      <pc:sldChg chg="modSp add mod replId">
        <pc:chgData name="Luana Eustórgio" userId="f57c843a88206bff" providerId="LiveId" clId="{BF3AC792-BE4B-4BD3-982C-EC7DD6287809}" dt="2025-06-10T13:51:52.489" v="415" actId="114"/>
        <pc:sldMkLst>
          <pc:docMk/>
          <pc:sldMk cId="2402875555" sldId="1766"/>
        </pc:sldMkLst>
      </pc:sldChg>
      <pc:sldChg chg="add ord">
        <pc:chgData name="Luana Eustórgio" userId="f57c843a88206bff" providerId="LiveId" clId="{BF3AC792-BE4B-4BD3-982C-EC7DD6287809}" dt="2025-06-10T13:44:30.803" v="350"/>
        <pc:sldMkLst>
          <pc:docMk/>
          <pc:sldMk cId="201741714" sldId="176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507888754" sldId="1767"/>
        </pc:sldMkLst>
      </pc:sldChg>
      <pc:sldChg chg="add">
        <pc:chgData name="Luana Eustórgio" userId="f57c843a88206bff" providerId="LiveId" clId="{BF3AC792-BE4B-4BD3-982C-EC7DD6287809}" dt="2025-06-10T13:46:31.849" v="380" actId="2890"/>
        <pc:sldMkLst>
          <pc:docMk/>
          <pc:sldMk cId="355004299" sldId="176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656950841" sldId="1768"/>
        </pc:sldMkLst>
      </pc:sldChg>
      <pc:sldChg chg="modSp add mod modNotesTx">
        <pc:chgData name="Luana Eustórgio" userId="f57c843a88206bff" providerId="LiveId" clId="{BF3AC792-BE4B-4BD3-982C-EC7DD6287809}" dt="2025-06-10T13:50:21.899" v="407" actId="5793"/>
        <pc:sldMkLst>
          <pc:docMk/>
          <pc:sldMk cId="564702726" sldId="176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963328327" sldId="1769"/>
        </pc:sldMkLst>
      </pc:sldChg>
      <pc:sldChg chg="modSp add mod">
        <pc:chgData name="Luana Eustórgio" userId="f57c843a88206bff" providerId="LiveId" clId="{BF3AC792-BE4B-4BD3-982C-EC7DD6287809}" dt="2025-06-10T13:50:01.572" v="406"/>
        <pc:sldMkLst>
          <pc:docMk/>
          <pc:sldMk cId="2754698566" sldId="177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854169013" sldId="177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70895059" sldId="1771"/>
        </pc:sldMkLst>
      </pc:sldChg>
      <pc:sldChg chg="addSp delSp modSp add mod">
        <pc:chgData name="Luana Eustórgio" userId="f57c843a88206bff" providerId="LiveId" clId="{BF3AC792-BE4B-4BD3-982C-EC7DD6287809}" dt="2025-06-10T13:51:21.649" v="414" actId="255"/>
        <pc:sldMkLst>
          <pc:docMk/>
          <pc:sldMk cId="1268337095" sldId="1771"/>
        </pc:sldMkLst>
      </pc:sldChg>
      <pc:sldChg chg="add">
        <pc:chgData name="Luana Eustórgio" userId="f57c843a88206bff" providerId="LiveId" clId="{BF3AC792-BE4B-4BD3-982C-EC7DD6287809}" dt="2025-06-10T13:54:48.066" v="416" actId="2890"/>
        <pc:sldMkLst>
          <pc:docMk/>
          <pc:sldMk cId="490752699" sldId="177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768779500" sldId="1772"/>
        </pc:sldMkLst>
      </pc:sldChg>
      <pc:sldChg chg="add replId">
        <pc:chgData name="Luana Eustórgio" userId="f57c843a88206bff" providerId="LiveId" clId="{BF3AC792-BE4B-4BD3-982C-EC7DD6287809}" dt="2025-06-10T13:54:48.066" v="416" actId="2890"/>
        <pc:sldMkLst>
          <pc:docMk/>
          <pc:sldMk cId="1211999854" sldId="177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183725090" sldId="1773"/>
        </pc:sldMkLst>
      </pc:sldChg>
      <pc:sldChg chg="add ord">
        <pc:chgData name="Luana Eustórgio" userId="f57c843a88206bff" providerId="LiveId" clId="{BF3AC792-BE4B-4BD3-982C-EC7DD6287809}" dt="2025-06-10T13:54:57.742" v="419"/>
        <pc:sldMkLst>
          <pc:docMk/>
          <pc:sldMk cId="2472837464" sldId="177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544491712" sldId="1774"/>
        </pc:sldMkLst>
      </pc:sldChg>
      <pc:sldChg chg="modSp add mod">
        <pc:chgData name="Luana Eustórgio" userId="f57c843a88206bff" providerId="LiveId" clId="{BF3AC792-BE4B-4BD3-982C-EC7DD6287809}" dt="2025-06-10T13:59:17.974" v="460"/>
        <pc:sldMkLst>
          <pc:docMk/>
          <pc:sldMk cId="1464462805" sldId="177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622901052" sldId="177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96124707" sldId="1776"/>
        </pc:sldMkLst>
      </pc:sldChg>
      <pc:sldChg chg="modSp add mod">
        <pc:chgData name="Luana Eustórgio" userId="f57c843a88206bff" providerId="LiveId" clId="{BF3AC792-BE4B-4BD3-982C-EC7DD6287809}" dt="2025-06-10T13:59:56.926" v="462"/>
        <pc:sldMkLst>
          <pc:docMk/>
          <pc:sldMk cId="655787767" sldId="177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178566023" sldId="1777"/>
        </pc:sldMkLst>
      </pc:sldChg>
      <pc:sldChg chg="modSp add mod">
        <pc:chgData name="Luana Eustórgio" userId="f57c843a88206bff" providerId="LiveId" clId="{BF3AC792-BE4B-4BD3-982C-EC7DD6287809}" dt="2025-06-10T14:00:44.538" v="471" actId="20577"/>
        <pc:sldMkLst>
          <pc:docMk/>
          <pc:sldMk cId="3837140137" sldId="1777"/>
        </pc:sldMkLst>
      </pc:sldChg>
      <pc:sldChg chg="modSp add mod replId">
        <pc:chgData name="Luana Eustórgio" userId="f57c843a88206bff" providerId="LiveId" clId="{BF3AC792-BE4B-4BD3-982C-EC7DD6287809}" dt="2025-06-10T14:01:02.457" v="506" actId="20577"/>
        <pc:sldMkLst>
          <pc:docMk/>
          <pc:sldMk cId="2864852407" sldId="177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000527761" sldId="1778"/>
        </pc:sldMkLst>
      </pc:sldChg>
      <pc:sldChg chg="add replId">
        <pc:chgData name="Luana Eustórgio" userId="f57c843a88206bff" providerId="LiveId" clId="{BF3AC792-BE4B-4BD3-982C-EC7DD6287809}" dt="2025-06-10T14:00:37.522" v="463" actId="2890"/>
        <pc:sldMkLst>
          <pc:docMk/>
          <pc:sldMk cId="2359561396" sldId="177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467569538" sldId="1779"/>
        </pc:sldMkLst>
      </pc:sldChg>
      <pc:sldChg chg="modSp add mod ord">
        <pc:chgData name="Luana Eustórgio" userId="f57c843a88206bff" providerId="LiveId" clId="{BF3AC792-BE4B-4BD3-982C-EC7DD6287809}" dt="2025-06-10T14:30:15.101" v="679"/>
        <pc:sldMkLst>
          <pc:docMk/>
          <pc:sldMk cId="245059570" sldId="178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890923088" sldId="178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194192612" sldId="1781"/>
        </pc:sldMkLst>
      </pc:sldChg>
      <pc:sldChg chg="modSp add mod">
        <pc:chgData name="Luana Eustórgio" userId="f57c843a88206bff" providerId="LiveId" clId="{BF3AC792-BE4B-4BD3-982C-EC7DD6287809}" dt="2025-06-10T14:05:39.991" v="513" actId="20577"/>
        <pc:sldMkLst>
          <pc:docMk/>
          <pc:sldMk cId="2216303467" sldId="178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642189149" sldId="1782"/>
        </pc:sldMkLst>
      </pc:sldChg>
      <pc:sldChg chg="modSp add mod replId">
        <pc:chgData name="Luana Eustórgio" userId="f57c843a88206bff" providerId="LiveId" clId="{BF3AC792-BE4B-4BD3-982C-EC7DD6287809}" dt="2025-06-10T14:06:04.100" v="518"/>
        <pc:sldMkLst>
          <pc:docMk/>
          <pc:sldMk cId="3656970584" sldId="178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529100395" sldId="1783"/>
        </pc:sldMkLst>
      </pc:sldChg>
      <pc:sldChg chg="add replId">
        <pc:chgData name="Luana Eustórgio" userId="f57c843a88206bff" providerId="LiveId" clId="{BF3AC792-BE4B-4BD3-982C-EC7DD6287809}" dt="2025-06-10T14:05:32.053" v="509" actId="2890"/>
        <pc:sldMkLst>
          <pc:docMk/>
          <pc:sldMk cId="1023241743" sldId="1783"/>
        </pc:sldMkLst>
      </pc:sldChg>
      <pc:sldChg chg="modSp add mod">
        <pc:chgData name="Luana Eustórgio" userId="f57c843a88206bff" providerId="LiveId" clId="{BF3AC792-BE4B-4BD3-982C-EC7DD6287809}" dt="2025-06-10T14:07:21.135" v="532" actId="20577"/>
        <pc:sldMkLst>
          <pc:docMk/>
          <pc:sldMk cId="1031423335" sldId="178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598124827" sldId="1784"/>
        </pc:sldMkLst>
      </pc:sldChg>
      <pc:sldChg chg="modSp add mod replId">
        <pc:chgData name="Luana Eustórgio" userId="f57c843a88206bff" providerId="LiveId" clId="{BF3AC792-BE4B-4BD3-982C-EC7DD6287809}" dt="2025-06-10T14:07:43.648" v="562" actId="20577"/>
        <pc:sldMkLst>
          <pc:docMk/>
          <pc:sldMk cId="1347391852" sldId="178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464509234" sldId="178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624009581" sldId="1786"/>
        </pc:sldMkLst>
      </pc:sldChg>
      <pc:sldChg chg="add replId">
        <pc:chgData name="Luana Eustórgio" userId="f57c843a88206bff" providerId="LiveId" clId="{BF3AC792-BE4B-4BD3-982C-EC7DD6287809}" dt="2025-06-10T14:07:13.665" v="519" actId="2890"/>
        <pc:sldMkLst>
          <pc:docMk/>
          <pc:sldMk cId="2774553992" sldId="1786"/>
        </pc:sldMkLst>
      </pc:sldChg>
      <pc:sldChg chg="modSp add mod">
        <pc:chgData name="Luana Eustórgio" userId="f57c843a88206bff" providerId="LiveId" clId="{BF3AC792-BE4B-4BD3-982C-EC7DD6287809}" dt="2025-06-10T14:10:16.815" v="575"/>
        <pc:sldMkLst>
          <pc:docMk/>
          <pc:sldMk cId="1564247582" sldId="178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230526784" sldId="178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775948440" sldId="1788"/>
        </pc:sldMkLst>
      </pc:sldChg>
      <pc:sldChg chg="modSp add mod">
        <pc:chgData name="Luana Eustórgio" userId="f57c843a88206bff" providerId="LiveId" clId="{BF3AC792-BE4B-4BD3-982C-EC7DD6287809}" dt="2025-06-10T14:12:44.080" v="595" actId="20577"/>
        <pc:sldMkLst>
          <pc:docMk/>
          <pc:sldMk cId="3683500604" sldId="178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490524044" sldId="1789"/>
        </pc:sldMkLst>
      </pc:sldChg>
      <pc:sldChg chg="modSp add mod">
        <pc:chgData name="Luana Eustórgio" userId="f57c843a88206bff" providerId="LiveId" clId="{BF3AC792-BE4B-4BD3-982C-EC7DD6287809}" dt="2025-06-10T14:13:50.929" v="616" actId="20577"/>
        <pc:sldMkLst>
          <pc:docMk/>
          <pc:sldMk cId="3119256885" sldId="178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189481312" sldId="1790"/>
        </pc:sldMkLst>
      </pc:sldChg>
      <pc:sldChg chg="modSp add mod">
        <pc:chgData name="Luana Eustórgio" userId="f57c843a88206bff" providerId="LiveId" clId="{BF3AC792-BE4B-4BD3-982C-EC7DD6287809}" dt="2025-06-10T14:28:21.216" v="674" actId="20577"/>
        <pc:sldMkLst>
          <pc:docMk/>
          <pc:sldMk cId="3214979356" sldId="1790"/>
        </pc:sldMkLst>
      </pc:sldChg>
      <pc:sldChg chg="modSp add mod">
        <pc:chgData name="Luana Eustórgio" userId="f57c843a88206bff" providerId="LiveId" clId="{BF3AC792-BE4B-4BD3-982C-EC7DD6287809}" dt="2025-06-10T14:26:05.941" v="646"/>
        <pc:sldMkLst>
          <pc:docMk/>
          <pc:sldMk cId="773740669" sldId="179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113779307" sldId="1791"/>
        </pc:sldMkLst>
      </pc:sldChg>
      <pc:sldChg chg="modSp add mod modNotesTx">
        <pc:chgData name="Luana Eustórgio" userId="f57c843a88206bff" providerId="LiveId" clId="{BF3AC792-BE4B-4BD3-982C-EC7DD6287809}" dt="2025-06-10T14:27:04.896" v="657" actId="20577"/>
        <pc:sldMkLst>
          <pc:docMk/>
          <pc:sldMk cId="448385854" sldId="179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394904991" sldId="1792"/>
        </pc:sldMkLst>
      </pc:sldChg>
      <pc:sldChg chg="modSp add mod ord modNotesTx">
        <pc:chgData name="Luana Eustórgio" userId="f57c843a88206bff" providerId="LiveId" clId="{BF3AC792-BE4B-4BD3-982C-EC7DD6287809}" dt="2025-06-10T14:27:51.342" v="663" actId="255"/>
        <pc:sldMkLst>
          <pc:docMk/>
          <pc:sldMk cId="1310799917" sldId="179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854455140" sldId="179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03694690" sldId="1794"/>
        </pc:sldMkLst>
      </pc:sldChg>
      <pc:sldChg chg="modSp add mod ord modNotesTx">
        <pc:chgData name="Luana Eustórgio" userId="f57c843a88206bff" providerId="LiveId" clId="{BF3AC792-BE4B-4BD3-982C-EC7DD6287809}" dt="2025-06-10T14:31:28.307" v="700" actId="21"/>
        <pc:sldMkLst>
          <pc:docMk/>
          <pc:sldMk cId="1805211943" sldId="179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767117653" sldId="1795"/>
        </pc:sldMkLst>
      </pc:sldChg>
      <pc:sldChg chg="modSp add mod ord replId">
        <pc:chgData name="Luana Eustórgio" userId="f57c843a88206bff" providerId="LiveId" clId="{BF3AC792-BE4B-4BD3-982C-EC7DD6287809}" dt="2025-06-10T14:32:46.850" v="710" actId="255"/>
        <pc:sldMkLst>
          <pc:docMk/>
          <pc:sldMk cId="2792780545" sldId="1795"/>
        </pc:sldMkLst>
      </pc:sldChg>
      <pc:sldChg chg="modSp add mod">
        <pc:chgData name="Luana Eustórgio" userId="f57c843a88206bff" providerId="LiveId" clId="{BF3AC792-BE4B-4BD3-982C-EC7DD6287809}" dt="2025-06-10T14:31:38.221" v="702" actId="21"/>
        <pc:sldMkLst>
          <pc:docMk/>
          <pc:sldMk cId="2754116698" sldId="1796"/>
        </pc:sldMkLst>
      </pc:sldChg>
      <pc:sldChg chg="add del ord replId">
        <pc:chgData name="Luana Eustórgio" userId="f57c843a88206bff" providerId="LiveId" clId="{BF3AC792-BE4B-4BD3-982C-EC7DD6287809}" dt="2025-06-10T14:30:29.563" v="682" actId="47"/>
        <pc:sldMkLst>
          <pc:docMk/>
          <pc:sldMk cId="3181477613" sldId="179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832382220" sldId="179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409902196" sldId="1797"/>
        </pc:sldMkLst>
      </pc:sldChg>
      <pc:sldChg chg="modSp add">
        <pc:chgData name="Luana Eustórgio" userId="f57c843a88206bff" providerId="LiveId" clId="{BF3AC792-BE4B-4BD3-982C-EC7DD6287809}" dt="2025-06-10T14:31:45.039" v="704"/>
        <pc:sldMkLst>
          <pc:docMk/>
          <pc:sldMk cId="2224247863" sldId="1797"/>
        </pc:sldMkLst>
      </pc:sldChg>
      <pc:sldChg chg="modSp add mod">
        <pc:chgData name="Luana Eustórgio" userId="f57c843a88206bff" providerId="LiveId" clId="{BF3AC792-BE4B-4BD3-982C-EC7DD6287809}" dt="2025-06-10T14:31:59.298" v="706"/>
        <pc:sldMkLst>
          <pc:docMk/>
          <pc:sldMk cId="1167413404" sldId="179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444218500" sldId="1798"/>
        </pc:sldMkLst>
      </pc:sldChg>
      <pc:sldChg chg="modSp add mod ord modNotesTx">
        <pc:chgData name="Luana Eustórgio" userId="f57c843a88206bff" providerId="LiveId" clId="{BF3AC792-BE4B-4BD3-982C-EC7DD6287809}" dt="2025-06-10T14:56:23.432" v="715"/>
        <pc:sldMkLst>
          <pc:docMk/>
          <pc:sldMk cId="1228372621" sldId="179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755257084" sldId="1799"/>
        </pc:sldMkLst>
      </pc:sldChg>
      <pc:sldChg chg="modSp add mod ord replId">
        <pc:chgData name="Luana Eustórgio" userId="f57c843a88206bff" providerId="LiveId" clId="{BF3AC792-BE4B-4BD3-982C-EC7DD6287809}" dt="2025-06-10T14:57:07.925" v="720" actId="255"/>
        <pc:sldMkLst>
          <pc:docMk/>
          <pc:sldMk cId="2549626448" sldId="180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889298201" sldId="1800"/>
        </pc:sldMkLst>
      </pc:sldChg>
      <pc:sldChg chg="modSp add">
        <pc:chgData name="Luana Eustórgio" userId="f57c843a88206bff" providerId="LiveId" clId="{BF3AC792-BE4B-4BD3-982C-EC7DD6287809}" dt="2025-06-10T14:56:35.118" v="717"/>
        <pc:sldMkLst>
          <pc:docMk/>
          <pc:sldMk cId="145706810" sldId="180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454105784" sldId="180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866530755" sldId="180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049423618" sldId="180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551364058" sldId="180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045201261" sldId="180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601675938" sldId="180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207604766" sldId="180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95510034" sldId="180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53242808" sldId="180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883469380" sldId="181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894211710" sldId="181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055829117" sldId="181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063757582" sldId="181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468962084" sldId="181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621433144" sldId="181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588743279" sldId="181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832056237" sldId="181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145673727" sldId="181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689924391" sldId="181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176671524" sldId="182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89062468" sldId="182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638776301" sldId="182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04212145" sldId="182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27761462" sldId="182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36673681" sldId="182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271316437" sldId="182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723794038" sldId="182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519490093" sldId="182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837020683" sldId="182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71844276" sldId="183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482642038" sldId="183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476724709" sldId="183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541376334" sldId="183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881359068" sldId="183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501872773" sldId="183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523169827" sldId="183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321247909" sldId="183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47451950" sldId="183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277565394" sldId="183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270013896" sldId="184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500824280" sldId="184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829196256" sldId="184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999877488" sldId="184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060797291" sldId="184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072059265" sldId="184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62638392" sldId="184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760182028" sldId="184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410546841" sldId="184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840755511" sldId="185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45349999" sldId="185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110794092" sldId="185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548182481" sldId="185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502858712" sldId="185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729166311" sldId="185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201252807" sldId="185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87868644" sldId="185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022364059" sldId="185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971746636" sldId="185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272212839" sldId="186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331804116" sldId="186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911489978" sldId="186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790238193" sldId="186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758352055" sldId="186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152693502" sldId="186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685572106" sldId="186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68794805" sldId="186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895715834" sldId="186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579850361" sldId="187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572633938" sldId="187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765356613" sldId="187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95825180" sldId="187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504994459" sldId="187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434980295" sldId="187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279127304" sldId="187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549612784" sldId="187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933469766" sldId="187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47322247" sldId="188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360305197" sldId="188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351691203" sldId="188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334419994" sldId="188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799444253" sldId="188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815474181" sldId="188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532419076" sldId="188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451836609" sldId="188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014663447" sldId="188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769608951" sldId="189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368088886" sldId="189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798945187" sldId="189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288854657" sldId="189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018757654" sldId="189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098986131" sldId="189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587658183" sldId="189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089483242" sldId="189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98143007" sldId="189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320558741" sldId="189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861986741" sldId="190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849494953" sldId="190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561498745" sldId="190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171372055" sldId="190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74626704" sldId="190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946220454" sldId="190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500032971" sldId="190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845092673" sldId="190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644560376" sldId="190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953314429" sldId="190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763729644" sldId="191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462448072" sldId="191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71316485" sldId="191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912718500" sldId="191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425264444" sldId="191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512341299" sldId="191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405163689" sldId="191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092129526" sldId="191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92134502" sldId="191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78567477" sldId="191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149355669" sldId="192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941166402" sldId="192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230068180" sldId="192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145050651" sldId="192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271725883" sldId="192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219626310" sldId="192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795546953" sldId="192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871356796" sldId="192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513223159" sldId="192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020440296" sldId="1929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192784627" sldId="193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848023166" sldId="193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702194400" sldId="193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31650160" sldId="193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811085905" sldId="193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125459118" sldId="193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76792042" sldId="193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633984393" sldId="193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148223540" sldId="193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832673927" sldId="194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65605025" sldId="194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325572152" sldId="1942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1918182808" sldId="1943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237143441" sldId="1944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413465401" sldId="1945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494495126" sldId="1946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471753335" sldId="1947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2478589473" sldId="1948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784607019" sldId="1949"/>
        </pc:sldMkLst>
      </pc:sldChg>
      <pc:sldChg chg="del">
        <pc:chgData name="Luana Eustórgio" userId="f57c843a88206bff" providerId="LiveId" clId="{BF3AC792-BE4B-4BD3-982C-EC7DD6287809}" dt="2025-06-10T12:00:24.701" v="20" actId="47"/>
        <pc:sldMkLst>
          <pc:docMk/>
          <pc:sldMk cId="2704793036" sldId="1950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259669798" sldId="1951"/>
        </pc:sldMkLst>
      </pc:sldChg>
      <pc:sldChg chg="del">
        <pc:chgData name="Luana Eustórgio" userId="f57c843a88206bff" providerId="LiveId" clId="{BF3AC792-BE4B-4BD3-982C-EC7DD6287809}" dt="2025-06-10T12:00:21.231" v="19" actId="47"/>
        <pc:sldMkLst>
          <pc:docMk/>
          <pc:sldMk cId="3211330345" sldId="1952"/>
        </pc:sldMkLst>
      </pc:sldChg>
      <pc:sldMasterChg chg="delSldLayout">
        <pc:chgData name="Luana Eustórgio" userId="f57c843a88206bff" providerId="LiveId" clId="{BF3AC792-BE4B-4BD3-982C-EC7DD6287809}" dt="2025-06-10T11:56:35.644" v="0" actId="47"/>
        <pc:sldMasterMkLst>
          <pc:docMk/>
          <pc:sldMasterMk cId="0" sldId="2147483648"/>
        </pc:sldMasterMkLst>
        <pc:sldLayoutChg chg="del">
          <pc:chgData name="Luana Eustórgio" userId="f57c843a88206bff" providerId="LiveId" clId="{BF3AC792-BE4B-4BD3-982C-EC7DD6287809}" dt="2025-06-10T11:56:35.644" v="0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Luana Eustórgio" userId="f57c843a88206bff" providerId="LiveId" clId="{BF3AC792-BE4B-4BD3-982C-EC7DD6287809}" dt="2025-06-10T11:56:35.644" v="0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  <pc:docChgLst>
    <pc:chgData name="Paulo Henrique Martins de Sousa" userId="655c20a5010556b8" providerId="LiveId" clId="{5613CF66-01A0-4C06-89FA-AE6EBAD439BD}"/>
    <pc:docChg chg="modSld">
      <pc:chgData name="Paulo Henrique Martins de Sousa" userId="655c20a5010556b8" providerId="LiveId" clId="{5613CF66-01A0-4C06-89FA-AE6EBAD439BD}" dt="2025-06-10T23:37:57.620" v="0"/>
      <pc:docMkLst>
        <pc:docMk/>
      </pc:docMkLst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0" sldId="271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482208766" sldId="1731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4105320792" sldId="1733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2047255866" sldId="1734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2070502922" sldId="1735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1403139753" sldId="1736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1330382518" sldId="1737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2660199887" sldId="1738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2510413776" sldId="1739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907310324" sldId="1746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355004299" sldId="1768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564702726" sldId="1769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2754698566" sldId="1770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1211999854" sldId="1773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1464462805" sldId="1775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655787767" sldId="1776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245059570" sldId="1780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3656970584" sldId="1782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1347391852" sldId="1785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3214979356" sldId="1790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773740669" sldId="1791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448385854" sldId="1792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1805211943" sldId="1794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2224247863" sldId="1797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1167413404" sldId="1798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1228372621" sldId="1799"/>
        </pc:sldMkLst>
      </pc:sldChg>
      <pc:sldChg chg="addSp">
        <pc:chgData name="Paulo Henrique Martins de Sousa" userId="655c20a5010556b8" providerId="LiveId" clId="{5613CF66-01A0-4C06-89FA-AE6EBAD439BD}" dt="2025-06-10T23:37:57.620" v="0"/>
        <pc:sldMkLst>
          <pc:docMk/>
          <pc:sldMk cId="145706810" sldId="180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2:11:44.46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4225 1759 2259 0,'0'0'193'0,"0"0"27"0,0 0 7 0,0 0-3 15,-50-87-38-15,31 68-46 0,-2-1-37 0,-2 5-22 16,-4 1-8-16,4 5-12 0,-5 6-15 0,2 3-7 16,-1 1-9-16,-1 8-15 0,2 10-7 15,-1 0-3-15,3 8-3 0,3 0 5 0,4 2-1 16,3 1-2-16,7 0-4 0,4 2 0 0,4-3-1 15,12 0-3-15,4-1 1 0,8-3 2 16,6-5 2-16,5-1 1 0,4-4 5 0,3-4 1 16,2-2 4-16,2-2 4 0,-3-2 1 0,0-2 2 15,-3 0-3-15,-5 0-1 0,-2 3-3 0,-5 2-1 16,-3 1-1-16,-5 2 3 0,-9-1-2 16,-3 2-6-16,-7 4-5 0,-2 2 0 0,-5 3 0 15,-9 4 0-15,-3-1 0 0,-5 0 0 0,-4-2 0 16,-3-1 0-16,-2-5 0 0,-3-3 0 0,-1-3 0 15,2-3 0-15,2-5 0 0,0-2 0 0,3-3 0 16,6-6-58-16,7-2-34 0,2-7-47 16,9-5-82-16,4-4-98 0,3-6-40 0,11-7-44 15,6-4-54-15,5-3-107 0,-4 11 8 0,-5 10-371 16</inkml:trace>
  <inkml:trace contextRef="#ctx0" brushRef="#br0" timeOffset="432.69">4431 1585 440 0,'0'0'675'0,"0"0"-484"16,0 0 1-16,0 0 19 0,0 0 31 0,89 5 27 15,-87 16 28-15,-1 7 2 0,-1 3-22 0,-1 5-48 16,-4 4-69-16,-2 3-46 0,-1 4-33 16,2 1-15-16,0 3-16 0,1 0-14 0,4-3-7 15,1-5-10-15,3-5-4 0,6-7-3 0,4-5-6 16,4-4-2-16,3-3-2 0,3-6-3 0,0-5 5 16,5-3 1-16,-2-5-2 0,2-1-1 15,0-6 1-15,-5-4-3 0,-3-3 2 0,-2-3 4 16,-5 0-7-16,-5 0 1 0,-6-2 1 0,-2 1 1 15,-4 3 1-15,-8 0 1 0,-3 1-5 0,-6 2-2 16,-6 3-4-16,-1 2-2 0,-3 3 0 0,1 4-3 16,2 0 1-16,1 7 2 0,10 0-1 15,2 0-2-15,6 0-2 0,7-3-18 0,2-2-12 16,6-2 2-16,8 0-1 0,7-7 22 0,3-6 14 16,5-2 9-16,1-5 9 0,0 2 1 0,-2-3-1 15,-7 0 2-15,-5 2 2 0,-4 4 7 16,-8 0 11-16,-4-1 4 0,-1 2 4 0,-10 0-6 15,-8 4-6-15,-5 1-10 0,-2 5-4 0,-5 3-1 16,0 1-3-16,1 1 2 0,1 5-5 0,6-3-1 16,3 2-4-16,9-3-3 0,3 0-6 15,6-2-24-15,3 0-10 0,9-5-10 0,6-2-6 16,9-5-3-16,9-4-31 0,6-3-46 0,5-3-58 16,2-1-40-16,4-1-5 0,2-2 11 15,-4 0 24-15,0 1-5 0,-1-1-63 0,-5-2-183 16,-3 4-42-16,-14 7 27 0,-10 6-75 0</inkml:trace>
  <inkml:trace contextRef="#ctx0" brushRef="#br0" timeOffset="833.37">5083 1582 1168 0,'0'0'595'0,"0"0"-370"0,0 0-7 16,-48 122 34-16,37-82 16 0,4 5-8 0,1 3-38 0,4-1-71 0,2 2-44 16,0-3-33-16,6-9-23 0,7-5-3 15,-1-6-15-15,7-4-14 0,0-5-4 0,2-3-4 0,1-4-2 16,-1-3-6-16,-3-1-2 15,-2-3-5-15,-2-1-4 0,-5 0-8 0,-4-2-11 0,-5 0-5 16,0 1-22-16,-5-1-40 0,-8 2-70 0,-1 0-57 16,-6 0-6-16,-5-1 25 0,-2-1 49 15,-3 0 38-15,-2 0 17 0,-1-1 24 0,3-5 34 16,3-1 32-16,6-3 26 0,4-2 15 0,9 0 5 16,5-2 0-16,3-1-5 0,10 3 2 0,8 1 14 15,3 1 33-15,6 1 40 0,3 2 34 16,3 3 19-16,0-1-10 0,2 5-22 0,-1 0-33 15,-1 0-29-15,-4 4-19 0,-6 1-10 0,1 2-3 16,-4 3 12-16,-2 1 5 0,-1 1 4 0,-5 4-7 16,-2 0-8-16,-2 3-9 0,-6 4-4 15,-1 3 3-15,-1 1-32 0,-1 5-13 0,-7-1 0 16,1-2 0-16,-4 2 0 0,1-3 0 0,0-3 0 16,0-2 0-16,3-4 0 0,-1-1 0 0,5-5 0 15,-2-3 0-15,4-3 0 0,1-1 0 16,1-5 0-16,5-1-127 0,3-3-239 0,2-4-243 15,1-5-311-15,-2 1 20 0,0 5-273 0</inkml:trace>
  <inkml:trace contextRef="#ctx0" brushRef="#br0" timeOffset="1249.72">6739 2165 2852 0,'0'0'201'0,"0"0"-17"0,0 0-6 0,-9-105 2 0,13 61-35 0,10-4-33 16,-1-1-27-16,5-6-21 0,2 6-11 0,1-2-12 15,0 8-41-15,2 5 0 0,-2 8 0 0,-2 5 0 16,-2 8 0-16,-4 10 0 0,-1 7 0 16,-4 5 0-16,0 14 0 0,-3 7 0 0,0 10 0 15,-5 9 0-15,0 7 0 0,-5 5 0 0,-6 4 0 16,1 4 0-16,-4 2 0 0,-2-1 0 15,1-2 0-15,-1-5 0 0,2-5 0 0,0-3 0 16,3-10 0-16,7-4 0 0,1-8 0 0,3-7-94 16,0-6-174-16,3-9-145 0,1-7-160 15,4-9-277-15,-1-1 81 0,-4 1-359 0</inkml:trace>
  <inkml:trace contextRef="#ctx0" brushRef="#br0" timeOffset="1515.62">7077 1773 2380 0,'0'0'205'0,"0"0"-6"0,0 0-28 0,-33 98 5 16,19-52-20-16,1 0-33 0,3 5-32 0,0-2-26 16,2 1-19-16,5 2-1 0,3-4-2 0,0-2 1 15,8-7-1-15,4-4-9 0,6-8-6 16,3-5-6-16,3-6-4 0,7-5 1 0,5-6 2 16,-1-5 5-16,5-2 7 0,1-8 1 0,-1-6 3 15,1-5-6-15,-2-3-26 0,-6-3-5 0,-5-1 0 16,-8 2 0-16,-8-2 0 0,-9 4 0 0,-3 4 0 15,-3-1 0-15,-9 7 0 0,-6 2 0 16,-3 5 0-16,-3 7 0 0,-4 7 0 0,-3 10 0 16,0 8 0-16,1 4 0 0,1 2 0 0,7 1 0 15,4-2 0-15,6-2 0 0,5-2-50 16,7-4-247-16,6-1-225 0,4-2-364 0,0-5-39 16,-5-5-490-16</inkml:trace>
  <inkml:trace contextRef="#ctx0" brushRef="#br0" timeOffset="1833.12">8179 1462 2905 0,'0'0'216'0,"0"0"15"16,0 0-36-16,0 0-16 0,0 0-40 0,-61 113-36 16,50-65-27-16,-3 7-25 0,-1 4-51 0,1 5 0 15,-3 3 0-15,0 4 0 0,0 2 0 0,-1-4 0 16,-1-2 0-16,3-7 0 0,0-6 0 16,5-6 0-16,1-8 0 0,1-6 0 0,6-4 0 15,0-4 0-15,3-6 0 0,0-2 0 16,5-8-120-16,3-1-172 0,5-8-153 0,3-1-296 15,0-8-123-15,-1-1 46 0,-5 2 3 0</inkml:trace>
  <inkml:trace contextRef="#ctx0" brushRef="#br0" timeOffset="2232.71">8390 1905 2079 0,'0'0'118'0,"0"0"12"0,0 0 30 0,-33 116 39 16,31-70 15-16,2 2-8 0,6 2-24 15,3-2-33-15,3-2-34 0,6-7-23 0,2-4-19 16,1-8-14-16,5-6-6 0,1-6-2 0,4-6-5 16,-1-7-2-16,2-2-1 0,-1-11-9 0,-1-3-2 15,-2-6-16-15,-6-4-16 0,0-7 0 16,-3-2 0-16,-6-7 0 0,-2 2 0 0,-5-3 0 16,-6-1 0-16,-1 1 0 0,-11-4 0 0,-5 2 0 15,-6-2 0-15,-6 2 0 0,-3 5 0 0,-5 7 0 16,1 8 0-16,-3 13 0 0,2 10 0 0,6 7 0 15,-1 15 0-15,9 13 0 0,4 10-111 0,4 6-156 16,9 7-203-16,4-1-369 0,2-4-63 16,2-13-169-16,0-16 636 0</inkml:trace>
  <inkml:trace contextRef="#ctx0" brushRef="#br0" timeOffset="3515.85">9204 1680 1388 0,'0'0'458'0,"0"0"-184"0,0 0-2 0,0 0 17 0,0 0 0 0,0 0-30 16,0 0-55-16,0 0-57 0,0 0-33 15,0 0-27-15,0 0-13 0,0 0-17 0,0 0-16 16,-105-6-10-16,85 45-12 0,-4 9-2 0,3 13-2 16,0 8-2-16,2 8-3 0,6 4 0 0,2-3-1 15,5-4 1-15,5-6-2 0,2-13-8 16,8-9 0-16,6-11 0 0,6-12 0 0,3-11 0 16,-1-7 0-16,5-5 0 0,0-10 0 0,-3-8 0 15,2-4 0-15,-3-8 0 0,1-2 0 16,-7-3 0-16,-2-1 0 0,-8 0 0 0,-7 6 0 15,-5 1 0-15,-10 5 0 0,-7 3 0 0,-11 5 0 16,-6 8 0-16,-4 6 0 0,-7 8 0 0,0 10 0 16,3 12 0-16,0 9 0 0,10 4 0 15,6 6 0-15,11 1 0 0,10 0 0 0,9-1-319 16,8-4-389-16,2-12-262 0,-1-14-841 0</inkml:trace>
  <inkml:trace contextRef="#ctx0" brushRef="#br0" timeOffset="4216.79">10656 2025 2649 0,'0'0'171'16,"0"0"44"-16,0 0-9 0,0 0 5 0,-21-117-32 0,28 82-43 0,-1-1-33 15,4-2-28-15,4 1-16 0,-2 5-15 16,3 1-12-16,-1 4-17 0,0 4-15 0,-3 7 0 16,-2 8 0-16,0 2 0 0,-3 6 0 15,0 9 0-15,-2 10 0 0,-2 8 0 0,-1 12 0 0,-1 6 0 16,-3 5 0-16,-5 5 0 0,-1 2 0 16,-2 3 0-16,1-3 0 0,-2-3 0 0,3-1 0 15,0-8 0-15,2-5 0 0,3-5 0 0,1-8 0 16,1-6 0-16,1-7 0 0,1-4-70 0,0-5-106 15,3-5-114-15,1-1-85 0,3-13-97 16,-1-4-206-16,3-8-3 0,-4 6-118 0,1 4 245 0</inkml:trace>
  <inkml:trace contextRef="#ctx0" brushRef="#br0" timeOffset="4449.71">10862 1973 1447 0,'0'0'452'0,"0"0"-235"0,0 0 17 15,10 99 27-15,-7-71 9 0,2-3-30 0,1 0-38 16,4-6-57-16,1-3-37 0,3-7-19 15,6-4-9-15,0-5-2 0,3 0-10 0,3-8-6 16,-1-4-10-16,3-7-9 0,-5-4-2 0,2-3-35 16,-2-1-6-16,-7-1 0 0,-4 0 0 0,-5 3 0 15,-6-3 0-15,-4-1 0 0,-8 2 0 0,-6 0 0 16,-8 6 0-16,-5 4 0 0,-2 7 0 16,-5 9 0-16,-1 2 0 0,-1 13 0 0,2 8 0 15,1 6 0-15,6 4 0 0,5 8-29 0,6-2-112 16,6 2-173-16,7 0-191 0,2-4-323 0,4-10-47 15,0-8-440-15</inkml:trace>
  <inkml:trace contextRef="#ctx0" brushRef="#br0" timeOffset="4815.97">11614 1376 2592 0,'0'0'275'0,"0"0"-8"15,0 0-42-15,0 0-31 0,0 0-47 16,10 97-57-16,-10-60-31 0,0 5-17 0,-2 3-18 16,-5 4-2-16,0 0-2 0,-2 5-3 0,-1 1 1 15,-2 2-2-15,2-5-3 0,4-7 0 16,-2-5 2-16,6-10-4 0,2-3-6 0,0-8 1 16,0-5-4-16,2-6-1 0,3-2 4 0,0-6-1 15,4-4 2-15,2-6 0 0,4-4-6 0,1-4 0 16,3-4 0-16,3 2 0 0,0-3 0 0,3 4 0 15,0 3 0-15,4 4 0 0,-2 7 0 0,-2 5 0 16,-4 1 0-16,0 13 0 0,-6 4 0 16,-3 6 0-16,-6 3 0 0,-1 5 0 0,-5 1 0 15,0-1 0-15,0-1 0 0,-4-3 0 0,0-2 0 16,1-5 0-16,-3-1 0 0,3-4 0 16,-5-4 0-16,5-4 0 0,-2-1 0 0,1-5 0 15,-1 0 0-15,0-2 0 0,-4-4 0 0,3-5-210 16,-3 0-285-16,-2-7-322 0,4 6-123 0,0-1-693 0</inkml:trace>
  <inkml:trace contextRef="#ctx0" brushRef="#br0" timeOffset="5666.46">3316 798 3302 0,'0'0'38'0,"0"0"70"0,0 0 3 0,0 0 8 0,0 0-17 0,0 0-18 0,0 0-27 16,0 0-9-16,0 0-14 0,-17 90-11 0,5-32-12 15,-2 11-6-15,-2 5 6 0,-1 4-5 16,0 1 6-16,-1 8-1 0,-3 2-1 0,-1 6-7 16,-2 4-3-16,0-1 0 0,-2 5 0 0,-2-3 0 15,2-2 0-15,-2-2 0 0,1-4 0 0,0-4 0 16,3-5 0-16,1-2 0 0,0-4 0 0,6-3 0 16,0-4 0-16,4-6 0 0,4-6 0 15,5-9 0-15,4-4 0 0,5-7 0 0,8-4 0 16,3-2 0-16,9-5 0 0,6-3 0 0,9 0 0 15,7-3 0-15,7-3 0 0,10-4 0 0,10-5 0 16,8 0 0-16,9-5 0 0,9-4 0 16,12 0 0-16,9-6 0 0,10-1 0 0,10-2 0 15,12-3 0-15,11-2 0 0,12 0 0 0,15-2 0 16,11 0 0-16,10 1 0 0,12 1 0 0,9 1 0 16,8-1 0-16,10 1 0 0,8 3 0 15,11 1 0-15,6 5 0 0,8 2 0 0,6 2 0 0,4 0 0 16,3 3 0-16,5 4 0 0,-3 1 0 15,3 1 0-15,-4 3 0 0,-4 2 0 0,-7 0 0 16,-5 0 0-16,-13 1 0 0,-10-1 0 0,-16 0 0 16,-14-2 0-16,-21 0 0 0,-16 1 0 15,-22-3 0-15,-21 0 0 0,-19-2 0 0,-22-1 0 16,-20-2 0-16,-18-3 0 0,-12-2 0 0,-17-7 0 16,-11-7-210-16,-15-7-229 0,-7-9-295 15,-4 5-175-15,-4 7-756 0</inkml:trace>
  <inkml:trace contextRef="#ctx0" brushRef="#br0" timeOffset="5932">12592 883 2975 0,'0'0'71'0,"0"0"48"0,0 0 24 0,0 0 26 0,0 0-18 0,102 68-42 16,-77-9-28-16,-2 18-28 0,-8 12-20 0,0 7-1 15,-6 8-2-15,0 9-7 0,0 2-4 0,0 6-4 16,0-1-1-16,0 0-4 0,2-6 4 0,0-10 1 16,5-10-3-16,-3-9-5 0,2-9-7 0,-3-10 0 15,-4-10 0-15,-1-7 0 0,-7-10 0 16,0-5 0-16,-10-13 0 0,-3-3-7 0,-8-9-39 16,-7-9-32-16,-4-6-60 0,-7-11-75 0,-8-8-123 15,-5-12-121-15,-6-6-150 0,-10-11-129 16,15 10 54-16,14 14-113 0</inkml:trace>
  <inkml:trace contextRef="#ctx0" brushRef="#br0" timeOffset="6349.82">3556 1022 3480 0,'0'0'70'0,"0"0"-35"0,0 0-35 16,0 0-14-16,0 0-3 0,0 0 3 0,0 0 19 15,139-7 2-15,-70-5-1 0,5 0 6 0,3-1 16 16,18-1 12-16,18-2 11 0,19-2 0 15,21 1-7-15,20-3 0 0,20-1 4 0,14 0-1 16,17 0 3-16,16-1-1 0,8 0-7 0,16-1-11 16,13 2-31-16,9-1 0 0,14 1 0 15,7 2 0-15,9-2 0 0,5 3 0 0,8 2 0 16,1 1 0-16,4-1 0 0,0 2 0 0,-3 0 0 16,-4 3 0-16,-3-2 0 0,-12 3 0 0,-11-1 0 15,-15 5 0-15,-16-1 0 0,-21 1 0 16,-24 3 0-16,-20 1 0 0,-27 0 0 0,-26 2 0 15,-25 0 0-15,-25 0 0 0,-21 0 0 0,-20 2 0 16,-18 0-201-16,-14-2-290 0,-17 0-360 0,-4 0-209 16,-7 0-432-16</inkml:trace>
  <inkml:trace contextRef="#ctx0" brushRef="#br0" timeOffset="7133.05">13263 1905 1941 0,'0'0'869'0,"0"0"-673"0,0 0-14 0,0 0-23 0,0 0-35 0,0 0-30 0,0 0 3 16,0 0-7-16,0 0-10 0,113-28-14 0,-62 21-15 16,10 1-8-16,3 1-15 0,5 0-6 0,3 2-4 15,-1 1-8-15,0 0-5 0,-3 0 0 0,-4 2-2 16,-2 0-1-16,-7 0 2 0,-7 2-1 16,-2 2 0-16,-11-1-3 0,-5 1 0 0,-5-3 0 15,-10 3 0-15,-5-3 0 0,-4 3 0 0,-6-1 0 16,-4 1 0-16,-6 1 0 0,-3 2 0 0,-7 2 0 15,-1-2 0-15,-6 0 0 0,3-4 0 0,-4 1 0 16,5-4 0-16,2 0 0 0,2-2 0 16,3-1 0-16,8-4 0 0,3-2 0 0,5 0 0 15,9 0 0-15,12-1 0 0,5 1 0 0,7 2 0 16,7 4 0-16,3 1 0 0,4 2 0 16,0 0 0-16,2 5 0 0,-6 2 0 0,-2-2 0 15,-5 2 0-15,-7 0 0 0,-8-1 0 0,-9-1 0 16,-5-2 0-16,-6 1 0 0,-2-2 0 0,-8-1 0 15,-8 1 0-15,-3-2 0 0,-4 0 0 16,-5 0 0-16,0-2 0 0,1-5 0 0,4-1-29 16,2 1-103-16,4-2-111 0,3 0-150 0,2 1-195 15,2-2-196-15,7 1 8 0,-1 4-374 0</inkml:trace>
  <inkml:trace contextRef="#ctx0" brushRef="#br0" timeOffset="8934.25">15953 1378 1366 0,'0'0'292'0,"0"0"-139"0,0 0 18 0,0 0 19 0,-30-99 29 0,26 84 29 15,-1 8 25-15,3 1-14 0,0 5-46 0,-5 1-55 16,2 7-52-16,-4 5-31 0,0 11-18 0,-3 10-13 16,0 8 3-16,-1 9-4 0,3 5-1 0,5 4-7 15,-2 3-9-15,7 2-1 0,0-4-8 16,9-1 1-16,2-5-5 0,7-6-8 0,4-5-5 15,1-7 0-15,8-5 0 0,7-6 0 0,1-9 0 16,3-2 0-16,1-7 0 0,1-5 0 0,1-2 0 16,-2-7 0-16,-1-7 0 0,-2 0 0 15,-6-2-12-15,-6-4-7 0,-5-2-11 0,-7 1-7 16,-5-1-11-16,-8-2-10 0,-3 1-10 0,-8-1-8 16,-8 2-6-16,-4 1-10 0,-8 0-13 0,-5 0-4 15,-5 3 6-15,-6-2 14 0,0 3 24 16,-3 3 10-16,-1 2 11 0,4 6 12 0,4 2 9 15,7 4 14-15,4 0 11 0,7 4 5 0,9 0 2 16,4 0 1-16,5-1-2 0,4-1 5 0,8 0 7 16,7-2 15-16,5 0 11 0,3-4 4 15,5-5 1-15,1 0-5 0,4-5 0 0,-1-2 2 16,1-1 5-16,-2-4-1 0,0 1-1 0,-1-5 2 16,-4 1-3-16,-5-1 2 0,-6 4 2 15,-6-2-3-15,-8 2 2 0,-2 0-1 0,-10 3-7 16,-10 0-9-16,-5 3-10 0,-6 1-3 0,-2 5-5 0,-5 2 1 15,2 4-1-15,3 1-5 0,3 2 2 16,4 0-5-16,7 0-3 0,6 0-1 0,10 0-10 16,4 2-4-16,6-1 2 0,11-1-13 0,8 2-6 15,9-2-27-15,6 0-42 0,5 0-62 16,6 0-117-16,7 0-72 0,0-2-57 0,2 2-76 16,1 0-137-16,0 0 29 0,-2 0 65 0,-15 2 117 15,-16-2 305-15</inkml:trace>
  <inkml:trace contextRef="#ctx0" brushRef="#br0" timeOffset="9783.04">16952 1426 1765 0,'0'0'196'0,"0"0"-29"0,0 0-42 0,-92-7-4 0,61 7-9 0,0 9 5 0,0 3 19 16,1 3 6-16,0 5-8 0,1 1-22 0,7 2-31 15,3 2-18-15,7-1-5 0,3 0-14 16,9 0-5-16,3-1-13 0,11-4 2 0,4 1 7 0,6-4 10 15,7-1 13-15,2-1 3 0,6-2-4 16,3-1-7-16,-1-1-10 0,-2 0-9 0,-7 0-8 16,-1 1-4-16,-11-1-3 0,-3 1-3 0,-10 3 0 15,-3-2 3-15,-4 3 0 0,-10-1 6 16,-8 1-1-16,-4 1-4 0,-7 0-7 0,-5-4-3 16,-5-2-3-16,-4-2-1 0,2-1 1 0,1 0-6 15,1-5-1-15,5 0-4 0,5-2-5 0,7 0-8 16,7-4-14-16,7-3-33 0,8-1-42 15,5-2-78-15,8-7-92 0,13-4-47 0,2-2-45 16,8-2-24-16,4 0-6 0,3-1 3 0,2 3 73 16,1 3 108-16,-2 5 113 0,-4 4 84 0,-3 6 24 15,-5 5 47-15,-4 3 48 0,-7 11 46 16,-2 6 38-16,-7 3 14 0,-1 10-18 0,-7 5-2 16,0 5 2-16,-2 2-10 0,-2 4 18 0,0-3 18 15,-2 3 14-15,-4 0 16 0,4 2-7 16,-3-6-41-16,2 0-49 0,3-8-51 0,0 0-32 15,2-8-21-15,2-3-8 0,-1-5-7 0,0-4-4 16,1-4 1-16,-2-6-6 0,-2-1 10 0,0-6 12 16,0-4 2-16,0-5 0 0,-6-5-9 0,0-7-15 15,-1-6-4-15,-3-3 0 0,3-10-3 0,0-5 1 16,-2-9-3-16,3-6-6 0,2-7 1 16,2-6-5-16,2-8 6 0,3 1-2 0,11 1 3 15,7 3 4-15,8 7 5 0,3 11 2 0,5 7 0 16,1 14 0-16,-1 7-9 0,0 9 9 15,-2 7-5-15,-4 7-3 0,-2 6 5 0,-3 1-7 16,-7 10 5-16,-4 2 4 0,-5 5-3 0,-5 4 4 16,-4 4 0-16,-1 2-2 0,-9 1 3 0,-4 1-6 15,-5 2-5-15,-2-1-2 0,-8-2 0 16,1 2 1-16,0-4 3 0,-2-3-1 0,0-5-2 16,5 0 4-16,-1-6-4 0,5-3 1 0,5-2 1 15,2-4-1-15,6-1 1 0,5-2-7 16,2 0-3-16,4-5 0 0,7-2-2 0,7-2 6 15,6 2 1-15,4-2 1 0,5-1 0 0,2-1 0 16,3 2 3-16,2-2-1 0,-3 1 2 0,6-3 2 16,-6 1-3-16,1-2 4 0,-3 0 1 0,-4 0 1 15,-1-2 1-15,-6 0 3 0,-4 0 8 0,-3-1 0 16,-4 5 0-16,-3-1 1 0,-5 2-15 16,-4 1-3-16,-1-1 0 0,-6 3 0 0,-4 1 0 15,-3 1 0-15,-4 5 0 0,-2 1 0 16,-4 8 0-16,-2 6 0 0,-1 7 0 0,-4 5 0 0,3 3 0 15,2 4 0-15,1 0 0 0,8 0 0 16,3-4 0-16,6-2 0 0,7-2 0 0,6-6 0 16,8-2 0-16,3-3 0 0,8-2 0 0,5-5 0 15,8-4 0-15,1-3-62 0,4 0-106 0,6-2-152 16,5-3-75-16,2 0-132 0,4-4-163 16,3 0 12-16,-14-2 24 0,-17 4 53 0</inkml:trace>
  <inkml:trace contextRef="#ctx0" brushRef="#br0" timeOffset="10099.95">18276 953 2753 0,'0'0'110'0,"0"0"58"0,0 0-14 0,0 0 23 0,-23 126-13 15,15-74-46-15,0 6-28 0,-2 4-33 0,-3 6-16 16,1 5-4-16,-3 3-8 0,0-2-8 16,0 2 3-16,4-6-12 0,2-3-4 0,4-7-3 15,4-9-7-15,1-5-6 0,0-9-11 0,3-6-17 16,4-6-32-16,-1-9-54 0,2-5-98 0,-1-6-90 15,-1-5-40-15,2-9-54 0,-1-5-147 16,1-13-41-16,-2-7 33 0,-2 5 63 0,-2 6 265 0</inkml:trace>
  <inkml:trace contextRef="#ctx0" brushRef="#br0" timeOffset="10484.24">18464 1013 1815 0,'0'0'210'15,"0"0"-61"-15,0 0 31 0,0 0 68 0,0 0 30 16,0 0-11-16,39 102-57 0,-48-55-69 0,2 3-42 15,-1 2-21-15,-2 3-14 0,0 4-13 0,-1 1-9 16,-4 1-8-16,2-1-6 0,-6 2-5 16,2-7-4-16,0-1-4 0,1-9-1 0,4-3-5 15,3-10-1-15,2-3-1 0,0-8-1 0,4-5-3 16,-1-7 2-16,4-6-3 0,0-3-1 0,0-7 7 16,7-8-1-16,2-6-1 0,5-9 1 15,3-1-1-15,4-3 0 0,2 0 1 0,2 6 2 16,1 2-3-16,0 5-1 0,1 9 3 0,-2 5-3 15,-4 7-1-15,-2 4 1 0,-4 9-5 16,-1 4 0-16,-4 4 0 0,-1 4 0 0,-1 0 0 16,-1 3 0-16,2-4 0 0,2 1 0 0,2-5 0 15,2-1 0-15,1-5 0 0,1-4 0 0,1-3 0 16,2-5 0-16,-3-2 0 0,3-2 0 16,-3-8 0-16,1-4 0 0,-3-4 0 0,-3-2 0 15,-1-1 0-15,-3-3 0 0,-5 1 0 0,-3-1 0 16,-4 0 0-16,-6 2 0 0,-5 3 0 15,-4 3 0-15,-3 6 0 0,-1 7 0 0,2 3 0 16,-4 7 0-16,3 6 0 0,2 6 0 0,5 2-77 16,4 2-219-16,2 0-235 0,7-2-290 0,0-5-114 15,2-6-500-15</inkml:trace>
  <inkml:trace contextRef="#ctx0" brushRef="#br0" timeOffset="11275.76">19995 1265 1671 0,'0'0'-3'0,"0"0"2"0,0 0-5 0,35-108-1 0,-24 80 3 0,-1 2 0 0,-1 2 1 0,0 2-1 15,-2 5 8-15,-1 3 23 0,-1 3 24 16,0 2 37-16,0 1 25 0,0 1 17 0,-3 2 12 15,1 2-6-15,1 1-5 0,-3 2 8 0,0 4 25 16,2 7 15-16,-2 6 7 0,3 6-23 0,-3 7-41 16,1 5-26-16,1 7-19 0,-2 4-10 15,-1 5-11-15,0 4-2 0,-1 0-10 0,-4-1 0 16,2 1-7-16,-3-4-12 0,5 0-3 0,0-7-4 16,1 2-4-16,2-10 0 0,5-2-3 15,0-6-4-15,-1-1-1 0,3-6-1 0,-3-1 4 16,1-5-4-16,0-3-2 0,-5-5 0 0,1-2 0 15,-2-2 2-15,-1-1 7 0,0-2 0 0,-4 0-1 16,-3-7 2-16,-5 0-5 0,0-3-8 16,-5-2 0-16,-2-2 0 0,-2 0 0 0,-2-1 0 15,0-1 0-15,-3 1 0 0,1 3 0 0,1 1 0 16,0 6 0-16,1 3 0 0,1 2-3 0,-1 7-4 16,5 7 2-16,-1 5 1 0,4 3 0 0,2 5 1 15,7 2-3-15,2 2 3 0,4-2 1 16,4-1-3-16,5-4 0 0,5-2-5 0,0-4 3 15,6-2 1-15,4-5-1 0,2-4 3 0,0-2 0 16,6 0 4-16,0-5 4 0,1 0-1 0,1-5 0 16,1-2-2-16,-1-1 0 0,2-6 3 15,-4-1 1-15,-1-3-1 0,-2-3 0 0,-5 1 6 16,-1-2 0-16,-5-3 3 0,-1 3-3 0,-6 0-2 16,0-1-3-16,-7 0-5 0,-1 2 0 0,-3 0 0 15,-5 3 0-15,-6 4 0 0,0 4 0 16,-2 6 0-16,-6 4 0 0,-1 9 0 0,-1 7 0 15,0 6 0-15,1 9 0 0,0 4 0 0,5 1 0 16,4 2 0-16,7 0 0 0,4-5 0 0,10-2 0 16,5-7 0-16,10-4 0 0,6-4-24 15,8-4-28-15,5-5-24 0,8-3-29 0,5-4-57 16,4 0-150-16,3 0-84 0,6-4-73 0,1-3-170 16,1-1 17-16,-20 1 52 0,-15 0-98 0</inkml:trace>
  <inkml:trace contextRef="#ctx0" brushRef="#br0" timeOffset="12134.03">21397 1509 1773 0,'0'0'460'0,"0"0"-407"0,0 0 63 0,0 0 82 0,40 109 49 0,-29-66 3 16,-2 4-29-16,1 6-64 0,-3 3-42 0,-5 4-27 16,-2 2-27-16,-2 0-13 0,-5 2-10 15,-4-4-10-15,1-2-3 0,0-7-6 0,-1-5-2 16,3-5-3-16,4-7-3 0,0-7-2 0,3-2-5 16,1-8 0-16,0-1-1 0,1-5-2 0,2-4 2 15,-2-5 0-15,-1-2 2 16,0-7 1-16,0-6 1 0,0-8 1 0,0-7-5 0,0-4 0 15,0-8-2-15,0-5 0 0,-1-7 2 0,-2-6 0 16,1-6-1-16,2-6 0 0,0 0-2 0,5-3 0 16,0 6 0-16,8 2-2 0,5 5 4 0,7 7 2 15,0 8 3-15,5 6 3 0,1 7-4 16,0 7-1-16,0 4 0 0,0 5-1 0,-2 7 1 16,1 6 1-16,-5 3-3 0,-1 2 4 0,-5 6-4 15,-5 8 1-15,-2 3 3 0,-5 3-3 0,-7 4 1 16,-2 6-5-16,-9 0 0 0,-6 5 0 15,-4-2-4-15,-7 2-7 0,-1-2-1 0,-2-3-6 16,-1-4-6-16,2-2-7 0,1-6-9 0,6-2-14 16,2-6-24-16,4-2-23 0,6-6-36 15,7-2-54-15,4-4-56 0,1-5-8 0,10-5 15 16,6-4 42-16,5-1 54 0,3-4 28 0,4 1 24 16,3-3 28-16,4 4 30 0,-3-1 14 0,3 2 7 15,-2 1 4-15,-2 1 4 0,-3 4 6 0,-5 7 10 16,-4 1 13-16,-2 4 16 0,-8 5 18 15,-2 4 18-15,-6 5 22 0,-2 2 22 0,0 1 36 16,-2 1 34-16,-5-4 13 0,4 4-6 16,-3-2-34-16,2-1-44 0,-2-3-32 0,4 1-17 0,0-7-12 15,1-1-8-15,1-3-7 0,0-2-6 16,0 0-2-16,0-2 0 0,0-3-2 0,0-5-7 16,3-2-9-16,4-5-5 0,-2-3-3 0,5 1-3 15,5-1-1-15,-2 1 1 0,1 0 0 0,4 3 1 16,1 4 0-16,0 7-4 0,1 1 0 0,0 4 0 15,-1 7-2-15,1 5 2 0,-5 6-6 16,1 4-1-16,-3 2 2 0,-1 0-2 0,3 3 6 16,-1-1-2-16,-2-4-2 0,7-2 2 0,-2-2 2 15,3-4-1-15,-2-5 2 0,4-4 0 16,-1-5 6-16,1 0 5 0,-2-9 6 0,0-3 1 16,-1-4 3-16,-3-3-2 0,0-2-8 0,-4-3-14 15,-2 0 0-15,-3 0 0 0,-2-5 0 16,-3 1 0-16,2-5 0 0,-4 2 0 0,-7 0 0 0,-4 0 0 15,-6 5 0-15,1 4 0 0,-8 8 0 16,2 3 0-16,-2 6 0 0,-2 5 0 0,4 5-41 16,-1 7-56-16,1 4-100 0,4 5-176 15,2 3-165-15,4 2-225 0,1 0-48 0,2-7 85 0,6-6 177 0</inkml:trace>
  <inkml:trace contextRef="#ctx0" brushRef="#br0" timeOffset="12849.93">22667 1462 2181 0,'0'0'193'0,"0"0"20"0,0 0 15 0,0 0 7 16,0 0-23-16,0 0-39 0,-22 87-58 0,25-54-36 15,0 1-23-15,6 1-14 0,-1-1-6 0,2 1-8 16,3-6-2-16,4 0-2 0,3-6-1 16,3-4 4-16,0-5-4 0,3-3 1 0,-4-4 4 15,-1-3 1-15,-3-4 2 0,-5 0 2 0,2-9-5 16,-8-2-20-16,2-3-8 0,-1-7 0 0,-1 2 0 15,-2-7 0-15,-2-2 0 0,2-3 0 16,-2-3 0-16,3-1 0 0,-1-3 0 0,3 4 0 16,0 2 0-16,3 4 0 0,-1 3 0 0,1 6 0 15,6 3 0-15,-3 4 0 0,7 5 0 0,0 6-18 16,4 1-2-16,-3 3 6 0,-1 6 5 16,-2 6 5-16,-4 3 5 0,2 4-3 0,-6 5 5 15,-1 3-3-15,-3 3-1 0,-3-2 5 0,0 5 1 16,0-3 0-16,-1-2 3 0,-1 0 1 0,3 0-3 15,-2-3 1-15,-1-2 1 0,3-2 1 0,-3-4-6 16,-1 0-3-16,-1-5 0 0,0-1 0 0,0-5 0 16,-3-2 0-16,-4-4 0 0,-1-2 0 15,1-1 0-15,-3-4 0 0,-4-5 0 0,2-6 0 16,0-6 0-16,1-4 0 0,4-4 0 0,3-5 0 16,4-1 0-16,2-1 0 0,6 1 0 15,3 3 0-15,1 2 0 0,1 2 0 0,2 8 0 16,-1 3 0-16,2 1 0 0,-2 7 0 0,-3 4-114 15,-1 3-157-15,0 2-203 0,-4 4-276 16,-5 3-140-16,-1-2 93 0,0-1-2 16</inkml:trace>
  <inkml:trace contextRef="#ctx0" brushRef="#br0" timeOffset="13599.91">18590 2636 3095 0,'0'0'146'0,"0"0"-5"0,0 0 5 0,0 0 4 0,0 0-32 0,0 0-29 0,0 0-28 0,0 0-20 15,0 0-7-15,0 0-4 0,0 0-8 0,-37 108-7 16,28-84-8-16,0 1-7 0,-2 1 0 16,2-1 0-16,-2 1 0 0,0-4 0 0,2-1 0 15,1-2 0-15,-2 0 0 0,5-4 0 0,0-1 0 16,1-2 0-16,4 0 0 0,0-3 0 0,0-2 0 16,7 0 0-16,3-4 0 0,4 1 0 0,5-2 0 15,1-2 0-15,3 0 0 0,6-2 0 16,3-3 0-16,6-4 0 0,1-1 0 0,6-1 0 15,4-3 0-15,4 2 0 0,5 0 0 0,0-1 0 16,4 0 0-16,3-1 0 0,-2 2 0 0,0 0 0 16,-1 0 0-16,-1 0 0 0,-4 2 0 15,-5 0 0-15,-3 3 0 0,-8 3 0 0,-6 2 0 16,-7 1 0-16,-7 1 0 0,-3 0 0 0,-7 1 0 16,-1 3 0-16,-6-2 0 0,1-1 0 15,-4 3 0-15,1-2 0 0,1 1 0 0,0 1 0 16,-1 1 0-16,4-2 0 0,-1 3 0 0,2 1 0 15,-1 4 0-15,0-1 0 0,3 6 0 0,-3 1 0 16,0 4 0-16,-2 5 0 0,2 3 0 0,-4 1 0 16,1 2 0-16,-2 1 0 0,1 0 0 15,-1 0 0-15,-1-2 0 0,0-2 0 0,0-1 0 16,-1-2 0-16,1-4 0 0,0-5 0 0,0 1 0 16,0-6 0-16,0-3 0 0,0-4 0 0,0-3 0 15,0-1 0-15,0-1 0 0,0 0 0 0,0-5 0 16,0-2 0-16,0-3 0 0,0-3 0 15,0-1 0-15,2-1-35 0,3-2-348 0,1-2-279 16,4-2-148-16,-2 4-77 0,-5 4-431 0</inkml:trace>
  <inkml:trace contextRef="#ctx0" brushRef="#br0" timeOffset="14236.07">19929 2865 2383 0,'0'0'238'0,"0"0"-19"0,0 0-8 0,0 0 1 0,0 0-30 0,0 0-45 0,0 0-43 16,31 96-24-16,-27-67-17 0,-1 6-9 15,-3 1-7-15,0-1-4 0,0-2-1 0,0-1-2 16,-3-4-4-16,3-2 0 0,0-4-6 16,0-3-4-16,0-5 0 0,0-2 0 0,0-3-16 0,0-4 0 15,0-1 0-15,0-4 0 0,0 0 0 16,0-4 0-16,0-3 0 0,0-3 0 0,0-4 0 16,-3-3 0-16,2-4 0 0,-1 1 0 0,-1-3 0 15,-2 0 0-15,4 2 0 0,-2 1 0 16,0 1 0-16,0 2 0 0,2 1 0 0,1 2 0 15,0 3 0-15,4 0 0 0,3 1 0 0,5 1 0 16,5 0 0-16,4-1 0 0,7 1 0 0,4 2 0 16,5-2 0-16,6 2 0 0,3 0 0 15,7-4 0-15,4 2 0 0,4-3 0 0,4 2 0 16,2-1 0-16,3 1 0 0,-1-1 0 0,-5 3 0 16,-3 1 0-16,-8 2 0 0,-3 4 0 0,-5 1 0 15,-8 0 0-15,-6 1 0 0,-2 3 0 16,-8-3 0-16,-2 3 0 0,-7-4 0 0,-3 2 0 0,-1-2 0 15,-5 0 0-15,-3 0 0 0,0-4 0 16,0-1 0-16,0 0 0 0,0-4 0 0,-2 0 0 16,-2-1 0-16,-1-2 0 0,3-2 0 15,-3-3 0-15,3-2 0 0,0-2 0 0,0-2 0 0,0 0 0 16,-1-5 0-16,3 0 0 0,-1 0 0 16,1 3 0-16,-1 2 0 0,0 2 0 0,0 3 0 15,1-3 0-15,0 5 0 0,-1 1 0 0,1 1 0 16,-3 1 0-16,0 4 0 0,1 2 0 15,-1 0 0-15,-1 0 0 0,2 3 0 0,-1 1 0 16,-2 1 0-16,3 0 0 0,-2 2 0 0,-2 2-170 16,0 5-265-16,0 2-254 0,-4 5-102 15,2-5-26-15,4 0-376 0</inkml:trace>
  <inkml:trace contextRef="#ctx0" brushRef="#br0" timeOffset="15032.82">19644 3494 2850 0,'0'0'277'0,"0"0"-66"0,0 0-18 0,0 0-31 0,0 0-53 0,-93-25-31 0,74 22-23 15,-2 3-18-15,0-2-9 0,0 2-4 16,-2 0-6-16,1 2 3 0,-2 3-7 0,3-1-3 16,1 3-4-16,0 0-7 0,2 0 0 15,3 0 0-15,1-2 0 0,5 1 0 0,3-3 0 16,2 1 0-16,4-3 0 0,0 3 0 0,5-2 0 16,5 1 0-16,4 0 0 0,2-1 0 0,4 2 0 15,2-3 0-15,2 3 0 0,0-2 0 0,-1 1 0 16,4-1 0-16,-3 1 0 0,1 1 0 0,0-1 0 15,3 3 0-15,-4 0 0 0,4 1 0 16,-3 3 0-16,2 1 0 0,2 1 0 0,-2 0 0 16,3 2 0-16,2-3 0 0,2 2 0 0,-2-3 0 15,2 2 0-15,0-1 0 0,-1-1 0 0,-3 1 0 16,1-4 0-16,-6 0 0 0,0 0 0 16,-3-1 0-16,-2-5 0 0,-3 3 0 0,-3-2 0 15,-4-2 0-15,1 0 0 0,-3-2 0 0,-5-2 0 16,3-3 0-16,-4 0 0 0,2-6 0 15,2-2 0-15,-3-3 0 0,5-4 0 0,1 0 0 16,2-4 0-16,3-2 0 0,3-1 0 0,3-2 0 16,2 3 0-16,4-1 0 0,-2 4 0 0,0 1 0 15,0 0 0-15,-7 5 0 0,-1 4 0 16,-6 1 0-16,1 3 0 0,-4 1 0 0,-4 4 0 0,-1 1 0 16,-2 2 0-16,0-1 0 0,0-1 0 15,0 2 0-15,-4 0 0 0,-4-1 0 0,-3-1 0 16,0 2 0-16,-7-3 0 0,-1 3 0 0,-4 1 0 15,-7 0 0-15,-1 2 0 0,-2 0 0 16,-4 0 0-16,0 4 0 0,-2-1 0 0,0 3 0 16,4-1 0-16,1 2 0 0,7-4 0 0,2 2 0 15,7-4 0-15,8 1 0 0,5-2 0 0,-1 0 0 16,6-2 0-16,8-3 0 0,2-1-266 16,5-3-232-16,2-3-226 0,3-2-92 0,-6 2-38 15,-4 2-83-15</inkml:trace>
  <inkml:trace contextRef="#ctx0" brushRef="#br0" timeOffset="16332.93">18345 4567 3308 0,'0'0'102'0,"0"0"21"0,0 0-13 0,0 0-27 0,0 0-10 0,5 107 3 0,3-52-12 0,-1 9-15 16,0 8-8-16,1 4-6 0,2 7-9 0,-2 3-21 15,0 4-5-15,2 2 0 0,0-2 0 16,0-1 0-16,1-2 0 0,0-8 0 0,3-7 0 16,-2-5 0-16,3-11 0 0,-1-6 0 0,-2-10 0 15,-2-7 0-15,-2-7 0 0,-4-7-47 16,-3-7-18-16,-1-3-27 0,-1-8-41 0,-7-4-75 15,-4-11-132-15,-3-7-110 0,-6-6-260 0,3 4-40 16,4 6-550-16</inkml:trace>
  <inkml:trace contextRef="#ctx0" brushRef="#br0" timeOffset="16999.88">18096 4955 1945 0,'0'0'702'0,"0"0"-507"0,75-122-13 15,-39 84-20-15,5 6-20 0,-1 12-27 0,-2 4-29 16,2 8-19-16,-4 6-12 0,-2 2-2 15,-3 10-1-15,-5 8 0 0,-5 2-4 0,-2 11-8 16,-7 6-3-16,-4 4-10 0,-2 6-6 0,-6 3-5 16,0 5-5-16,-6 1-2 0,-2 4-3 15,-3 0 0-15,-1 1-10 0,2-3 6 0,0-1 0 16,0-1 0-16,5-3 0 0,1-6-3 0,4-1 0 16,3-6 0-16,4-2 2 0,7-5-3 0,2-6 0 15,5-4-2-15,4-4 5 0,4-5-3 16,4-7 2-16,1-4-1 0,7-3 3 0,-1-10 2 15,-2-7 0-15,3-6 3 0,-3-3-7 0,-2-5 9 16,-4-2 2-16,-2-3 2 0,-1-4 1 0,-6-1-4 16,-2-2-10-16,-2 0 0 0,-8 3 0 0,-2 2 0 15,-3 7 0-15,-3 3 0 0,-3 9 0 16,0 6 0-16,-5 7 0 0,0 6 0 0,-5 6 0 16,1 12 0-16,-1 8 0 0,-1 12 0 0,0 10 0 15,1 7 0-15,2 8 0 0,6 1 0 0,1 3 0 16,1-3 0-16,4 0 0 0,9-4 0 15,2-5 0-15,6-2 0 0,5-12 0 0,7-5 0 16,3-10 0-16,3-6 0 0,5-4 0 0,2-9 0 16,-2-5 0-16,2-4 0 0,-5-8 0 0,-3-6 0 15,-7-4 0-15,-6-5 0 0,-6-2 0 16,-6-3 0-16,-4-1 0 0,-6-3 0 0,-3 0 0 16,-8-1 0-16,-7 0-53 0,-5-1-19 15,-4 1-16-15,-9 3-24 0,-5 0-27 0,-5 5-33 0,-4 1-46 16,1 4-34-16,-2 8 1 0,-1 7 30 15,7 7 69-15,2 3 76 0,6 9 65 0,6 4 53 16,5 3 25-16,9-2 9 0,7-1-11 16,7-1-12-16,3-4 22 0,8-1 45 0,6-5 45 0,7-3 27 15,-1-2-8-15,5-5-37 0,2-9-37 16,1-2-29-16,0-5-19 0,-1-4-12 0,-4-5-4 16,-2 1-4-16,-4-4-2 0,-6 0-1 0,-4-2-7 15,-3 3-2-15,-6-3-4 0,-1 1-2 0,-7-4-2 16,-1-1-4-16,-6-1-9 0,4-1-9 0,-1 4 0 15,5 7 0-15,2 5 0 0,4 2 0 16,4 4 0-16,11 2 0 0,5 3-44 0,11 1-47 16,9 4-122-16,7 2-205 0,8 2-199 0,3 3-98 15,3-2-24-15,-16 4 129 0,-14-1-38 0</inkml:trace>
  <inkml:trace contextRef="#ctx0" brushRef="#br0" timeOffset="17484.45">20359 4950 2667 0,'0'0'270'0,"0"0"-149"0,0 0 2 0,0 0 12 0,-88-80 3 0,71 82-14 15,-3 12-31-15,0 9-28 0,-5 13-25 0,-1 9-8 16,0 10-7-16,-1 10-5 0,-1 9-2 16,1 7-4-16,2 2-2 0,3-1 2 0,4-4 2 15,5-4 2-15,7-12-3 0,6-8-6 0,13-13-3 16,7-10 3-16,6-11-1 0,9-11 3 16,4-9 6-16,4-8 1 0,5-11 8 15,3-12 5-15,1-5-31 0,0-9 0 0,-1-5 0 0,-3-2 0 16,-3-2 0-16,-8 6 0 0,-7 5 0 15,-5 6 0-15,-10 10 0 0,-4 12 0 0,-9 9 0 16,-2 10 0-16,-8 15 0 0,-6 13 0 0,-6 12 0 16,-1 11 0-16,-1 5 0 0,-1 5 0 0,3-4 0 15,4-2 0-15,6-2 0 0,8-7 0 0,2-8 0 16,11-8 0-16,8-8 0 0,4-8 0 16,7-11 0-16,6-7 0 0,3-4 0 0,2-13 0 15,5-11 0-15,-5-8 0 0,2-8 0 0,-4-4 0 16,0-4 0-16,-7 1 0 0,-3-3 0 0,-8 0 0 15,-2-1 0-15,-6 0 0 0,-5 0 0 0,-6-2 0 16,-1 1 0-16,-1 5 0 0,-1 2-118 16,-1 6-182-16,1 8-228 0,-2 10-212 0,3 9-101 15,0 8-593-15</inkml:trace>
  <inkml:trace contextRef="#ctx0" brushRef="#br0" timeOffset="17999.88">21371 5205 2856 0,'0'0'91'0,"0"0"-3"0,0 0 9 0,-39 122 24 0,36-81 18 0,3 4-18 0,0 3-40 16,0 4-26-16,0 1-18 0,0 0-4 0,-4-2-6 15,1-1 1-15,-5-3-3 0,2-8-7 0,2-7-3 16,-3-6-6-16,5-10 0 0,-3-5 2 16,-1-6 1-16,4-5 5 0,-2-5-2 0,0-12-2 15,4-5-2-15,0-12-5 0,4-5-2 0,2-10 0 16,5 0-1-16,0-7 2 0,6-1 1 0,1-3 2 16,4-2-1-16,1 1 3 0,6 3-2 15,2 3-3-15,1 6-6 0,0 6 4 0,-1 10 1 16,-1 9 0-16,-4 8 7 0,-6 8-7 15,-6 6-3-15,-4 2 3 0,-3 10 7 0,-7 6-5 0,0 3 3 16,-9 7-3-16,-3 4-5 0,-3 2 3 16,-1 1-1-16,-1 1 0 0,-3 1-3 0,2-3 1 15,5 1 2-15,0 0-2 0,4-2-4 0,1-3 3 16,7 0-4-16,1-7 0 0,5 2 4 16,7-4-7-16,3-5-2 0,5 0 3 0,2-2 6 15,4-4-2-15,-1 1 2 0,4-2 0 0,-3 2-4 16,-1-2 4-16,-1 1 2 0,1-1 0 0,-5 2-3 15,1 2 1-15,-3-3-1 0,-4 2-2 0,4-3-3 16,-5-2-13-16,5-3-18 0,-4-2-24 16,5-5-41-16,1-8-63 0,-1-1-139 0,1-6-121 15,-1-4-192-15,-4-2-85 0,3-1 66 0,-8 4 57 16,-1 9 199-16</inkml:trace>
  <inkml:trace contextRef="#ctx0" brushRef="#br0" timeOffset="18533.77">22254 4909 1668 0,'0'0'521'0,"0"0"-358"0,0 0-4 0,-96 21 22 0,66-1 6 0,1 4-31 0,0 8-37 16,5 0-27-16,3 5-16 0,5 2-7 0,5-1-8 16,9 3-7-16,2-1-8 0,9 0-8 15,5-2-1-15,7-1 5 0,8-3 4 0,1-1 3 16,7-4 1-16,-2-2-2 0,4 0-9 0,-2-3-4 15,-5 1-5-15,-3 0-4 0,-5-3 0 0,-6 3-1 16,-7-3-2-16,-7 2-3 0,-4-3-11 0,-4 1-9 16,-11-3 0-16,-5 2 0 0,-4-2 0 15,-6-5 0-15,-2-1 0 0,-5-4 0 0,0-4 0 16,0-5 0-16,2 0-26 0,0-7-27 0,11-4-30 16,3-3-41-16,5-5-44 0,12-2-58 0,4-2-74 15,11-2-19-15,4-2 3 0,11 0 26 16,4 0 54-16,3-1-9 0,6 3-68 0,-1 2-59 15,2 5 19-15,-1 4 76 0,1 4 129 0,1 5 137 16,-3 3 102-16,0 2 80 0,-6 9 100 16,-3 3 74-16,-4 5 10 0,0 5 1 0,-3 6-55 15,-5 2-21-15,0 2-3 0,2-1-18 0,-1-3-4 16,2-3-37-16,2-4-54 0,2 0-38 0,4-7-29 16,-1-2-19-16,-1-5-10 0,0-7-7 15,-1 0-9-15,1-10-17 0,-5-4-35 0,-1-3 0 16,-7-6 0-16,-3-1 0 0,-1-4 0 0,-6-3 0 15,1-1 0-15,-4-7 0 0,0-3 0 0,-7-2 0 16,-6-2 0-16,-4 0 0 0,-7 5 0 0,-5 3 0 16,-3 10 0-16,-5 8 0 0,-1 10 0 15,1 10 0-15,-2 12 0 0,1 10 0 0,3 7 0 16,1 6 0-16,8 4-54 0,4 3-176 16,5-1-237-16,7-1-313 0,3-11-142 0,5-11-720 0</inkml:trace>
  <inkml:trace contextRef="#ctx0" brushRef="#br0" timeOffset="18849.38">23566 5109 2107 0,'0'0'757'0,"1"-96"-636"0,-9 50 11 0,-8 15 35 0,-11 16 15 0,-4 8-39 0,-5 7-63 0,-4 9-39 15,-2 7-20-15,-3 9 1 0,4 4 9 16,2 5 8-16,7 7 6 0,9 1-6 0,5 4-9 15,11 2-8-15,7 2-7 0,6 0 2 0,12-1 3 16,4-5 6-16,9 2 5 0,6-5-24 0,5-5-7 16,2-2 0-16,3-2 0 0,-2-3 0 15,-3 0 0-15,-2-3 0 0,-1 0 0 0,-8 0 0 16,-8-5 0-16,-5-2 0 0,-7-4 0 0,-5-2 0 16,-6-2 0-16,-7-2 0 0,-9-1 0 0,-7 3 0 15,-2-4 0-15,-9 2 0 0,-4-4 0 0,-3 0 0 16,-5-1 0-16,3-3 0 0,1-1 0 15,1 0 0-15,3-5 0 0,5-4 0 0,4 1-155 16,2-6-248-16,5-2-294 0,1 0-126 16,8 3-90-16,4 4-191 0</inkml:trace>
  <inkml:trace contextRef="#ctx0" brushRef="#br0" timeOffset="19800.2">18356 6847 3202 0,'0'0'87'0,"0"0"-36"0,0 0-21 0,0 0 11 0,0 0 15 0,116-34 16 15,-13 14-4-15,25-7-12 0,24-1-12 0,22-4 2 16,23-1 19-16,26-1 12 0,17-4 5 15,20 0-7-15,20 0-32 0,16-2-43 0,13 2 0 16,10 2 0-16,7 3 0 0,1 2 0 0,-2 8 0 16,-5 6 0-16,-10 7 0 0,-15 7 0 0,-13 3 0 15,-24 10 0-15,-45 2 0 0,-42 1 0 16,-38 1 0-16,-32-3 0 0,-4 3 0 0,-7 2 0 16,-8-3 0-16,-13 1 0 0,-15 1 0 0,-19 1 0 15,-23-2 0-15,-29 0 0 0,-49 1 0 0,-52-1 0 16,-49 1 0-16,-32-1 0 0,-15 0 0 15,-9-2 0-15,-3 3 0 0,-17 1 0 0,-14 3 0 16,-16 2 0-16,-12 4 0 0,-9 0 0 16,-7 3 0-16,-4 3 0 0,-1 3 0 0,3 3 0 0,8 2 0 15,11 3 0-15,15-1 0 0,18-1 0 0,22-1 0 16,23-4 0-16,28 0 0 0,31-10 0 16,30-2 0-16,35-7 0 0,35-8 0 0,34-6 0 15,33-2 0-15,41-12 0 0,34-7 0 0,38-6 0 16,35-5 0-16,33-5 0 0,28-3 0 0,27 0 0 15,21-2 0-15,18 4 0 0,11 1 0 16,6 6 0-16,5 5 0 0,-2 3 0 0,-4 7 0 16,-15 4 0-16,-15 3 0 0,-20 6 0 0,-27 1 0 15,-29 1 0-15,-26 6 0 0,-36 1 0 16,-33 1 0-16,-32 2 0 0,-31 1 0 0,-30 0 0 16,-25 2 0-16,-35 3 0 0,-31 3 0 0,-25 1 0 15,-29 2 0-15,-24 1 0 0,-19-2 0 16,-16 3 0-16,-14 3 0 0,-12-3 0 0,-10 3 0 15,-3 1 0-15,2 0 0 0,2 3 0 0,15-3 0 16,12-2 0-16,20-1 0 0,21-3 0 0,26-5 0 16,27-4 0-16,26-3 0 0,26-8 0 0,25-1 0 15,24-4 0-15,23-6 0 0,25-5 0 0,23-3 0 16,24-5 0-16,18 2 0 0,17 0 0 16,11 5 0-16,14 2 0 0,1 7 0 0,6 2 0 15,-6 3 0-15,1 3 0 0,-13 5 0 0,-14 4 0 16,-17 6 0-16,-21 1 0 0,-26 2 0 0,-24 2 0 15,-25 7 0-15,-24 5 0 0,-27 9 0 16,-31 7 0-16,-24 5 0 0,-24 3 0 16,-18 5 0-16,-12 0 0 0,-8 3 0 0,1-1 0 0,8-1 0 15,13-4 0-15,9-4 0 0,18-6 0 0,13-4 0 16,18-7 0-16,20-6 0 0,18-4 0 16,17-6 0-16,16-2 0 0,15-4 0 0,18-3 0 15,17-2 0-15,14-3 0 0,14-5-438 0,7-5-347 16,-17 0-196-16,-24 0-848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48:21.1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3371 3759 1849 0,'0'0'302'0,"0"0"23"0,0 0-12 0,0 0-109 0,0 0-64 0,0 0-33 0,0 0-24 15,0 0-15-15,0 0-16 0,0 0-11 0,0 0-18 16,0 0-10-16,-32-41-4 0,31 49-3 16,-1 5-1-16,2 3 3 0,0 3 0 0,3 4-1 15,1 2 2-15,2 3 2 0,-1 4-1 0,0 0-1 16,1 3 0-16,0 1-2 0,1 2 2 16,-2-2-1-16,2 0 1 0,-1-1 1 0,0-1-1 0,3-1 2 15,-2-1-2-15,0 0 1 0,-2-2-1 16,1 1 1-16,-2-6 0 0,-2 1 1 0,2-3 0 15,-2-4 1-15,0-4-3 0,-1 1 0 0,-1-2 1 16,0 0-3-16,0-4 2 0,0-1-1 16,0 0-3-16,0-3 0 0,0-1 4 0,-1-2-1 15,-1-1 2-15,2 0 5 0,-1-2-4 0,0 0 8 16,-2 0-1-16,0 0 0 0,-4 0-5 0,-1 0-3 16,-4 0-5-16,0-2-2 0,-2 0-3 15,-3 1 0-15,-1-1 0 0,-1-2-3 0,-4 3 4 16,0-1-2-16,-5 1-1 0,1 1 1 0,-4 0 5 15,-4 0-5-15,1 1-1 0,-5 4 1 0,-1 0-10 16,-3 1 8-16,0-1 0 0,-2 2 1 0,-1 0-1 16,-3 0 1-16,2 0 4 0,-3 3-2 15,-1-1 2-15,0 1-1 0,-2 2-5 0,1-2-1 16,1 1 3-16,0-1-3 0,2 2-1 0,0-1 0 16,2-1 2-16,0 1-1 0,3-5 1 15,-2 1 3-15,6-2-9 0,1 0 7 0,2-3 1 16,3 0 1-16,1-2 2 0,3 0-1 0,2 0-1 15,1-2 2-15,5-1 0 0,1-4 0 16,3 0 0-16,5-3-2 0,1 0 6 0,1-3-2 16,2-1 2-16,1 0 0 0,-1 1 3 0,5-2-1 15,-2-3 0-15,0-1 0 0,2 0-6 0,-3-4 3 16,2-2-2-16,-1-1 3 0,0-4-1 16,-2 1-4-16,-1-2 1 0,0-2-3 0,1-3-1 0,-3-2 2 15,1-2-1-15,0-1-1 0,-3-2 2 16,3-6-4-16,-1 6-2 0,-1 0 1 0,1 5 7 15,-3 3-1-15,2 6 3 0,0 3 3 0,2 4-4 16,-1 2 6-16,1 4-1 0,1 0 0 0,2 2-1 16,1 2-1-16,1 0 3 0,2 1-1 15,2 1-1-15,1 1-3 0,2 0-5 0,7 0-1 16,6-2 1-16,4 1-2 0,5-1 3 0,8 1-3 16,5 1 1-16,8 1 1 0,7 1 1 0,8 0 1 15,4 2-1-15,7 2 2 0,2-1-1 16,3 4 4-16,1 0-5 0,2 0-2 0,5 0 2 15,-1 0 0-15,2 2 1 0,1-2 2 0,-7 0-1 16,4 0 0-16,-4 0 1 0,-3 0 0 16,-5 0 0-16,-3-2 1 0,-8 1 1 0,-6 1 0 15,-8 0-3-15,-8 0 0 0,-7 0-4 0,-8 0 3 16,-7 0 0-16,-8 0-1 0,-2 0-1 0,-5 1-5 16,-1-1-9-16,-6 2-15 0,-3-2-27 0,-1 4-35 15,-5-3-41-15,-1 4-77 0,0-1-266 16,2 0-282-16,2 2-31 0,4-5 14 0,4 1 155 0</inkml:trace>
  <inkml:trace contextRef="#ctx0" brushRef="#br0" timeOffset="733.94">4021 4477 2857 0,'0'0'180'0,"0"0"-64"0,0 0-41 0,0 0-30 0,0 0-13 16,0 0 4-16,93-2-4 0,-40-1-6 15,11-2-5-15,8 1 0 0,8 1 1 0,8-1-1 0,4 1-5 16,8 1-2-16,2 2-1 0,2 0 4 16,6 0 5-16,3 2 1 0,0 0 1 0,3 3 0 15,1 0 1-15,-4 0-7 0,-1 4 4 0,-1-4 2 16,-7 4 3-16,0 0 7 0,-6-2-2 15,-2 2-6-15,-7 2-6 0,-2-3-2 0,-7 1-3 16,-6-2-2-16,-4 0-3 0,-7-2-1 0,-3-1-2 16,-7-1 1-16,-5 1-4 0,-7-3 0 0,-8-1-1 15,-3 0-2-15,-9 0 7 0,-7 0-8 16,-7 0-3-16,-2-5-8 0,-5 2-17 0,-4-2-17 16,0-2-26-16,-6 0-27 0,-1 0-41 0,-3 0-97 15,0 0-330-15,3 1-251 0,2 3-848 0</inkml:trace>
  <inkml:trace contextRef="#ctx0" brushRef="#br0" timeOffset="3232.76">15943 3730 1648 0,'0'0'216'16,"0"0"12"-16,0 0-18 0,0 0-8 0,0 0-13 0,0 0-36 0,0 0-27 0,0 0-20 0,0 0-19 0,0 0-21 0,0 0-21 15,0 0-11-15,0 0 3 16,-22-16 8-16,25 34 8 0,2 5 0 0,-1 5-12 0,4 0-12 0,-4 4-8 15,4 3-4-15,0 1-5 0,2 0-2 16,-3 5-3-16,1-2-7 0,4-1 6 16,-2 0-1-16,-2-2 1 0,2-2-1 0,-1-1 3 15,1-3-3-15,-1-1 1 0,0-3 5 0,-3-2-2 16,1-2 3-16,-3-1-2 0,0-2-2 0,-1-3-2 16,0-2-1-16,-1-3-1 0,0-2 0 0,-2 0 0 15,0-4-1-15,1-1 1 0,1-1 2 0,-1-1 3 16,4 1 3-16,-2-1 4 0,7 0 0 15,1-1-1-15,7-1 0 0,4 0-4 0,8 0 2 16,2 0-4-16,9-1 0 0,5-3-3 0,3 1 0 16,5 1 0-16,6-1-3 0,3 1 2 0,2 0-5 15,8 0 1-15,1 2 1 0,2 0-1 16,3 0 3-16,-5 0-2 0,0 2 0 0,-4 0 2 16,-6 1 0-16,-4 1-2 0,-3-2 0 0,-7 1-1 15,-4-1 0-15,-3-1 0 0,-8 1 0 0,-6-2 0 16,-5 0-2-16,-8 0 2 0,-4 0 2 15,-5-2 3-15,-4 1 3 0,-1-1 3 0,-2 0 2 16,0-1-1-16,0-1-4 0,-3 1-3 0,0-2-2 16,-2-1 0-16,0-1 1 0,-1 0-3 15,2 0 1-15,-3-2-1 0,2-3 0 0,1-2-1 16,0-4 0-16,1 1-2 0,2-5 0 0,1-2 0 16,0-3 0-16,0-1 1 0,0-6-2 0,4 1 1 15,2-2 1-15,-2-6-2 0,2 2 1 16,-2 1 2-16,0 2-1 0,2-1 4 0,-1 4-3 15,0 3-1-15,-2 2 2 0,-2 2 0 0,1 4 0 16,-2 4 0-16,0 1 2 0,-4 3-4 0,0 2-3 16,1 1 5-16,-2 4-1 0,1 3 0 0,1 1 4 15,1 3-7-15,-2 1-1 0,0 9 1 0,-3 7-1 16,0 8 2-16,-2 3 0 0,0 7-1 16,-2 4 1-16,1 4-2 0,-1 0 1 0,-3 2-1 15,2 0-1-15,1-4 1 0,3-1 2 0,0-2 0 16,1-5 1-16,-3 0 0 0,3-4 0 15,-1-1 1-15,0-4-4 0,1-4 4 16,-1-1-4-16,1-1 1 0,0-4-1 0,0 0-12 0,1-4-8 16,0-4-14-16,-2 1-8 0,5-3-14 0,-4 1-15 15,3-3-17-15,-2-2-22 0,-1 0-35 16,2-4-108-16,-3-5-104 0,0 1-90 0,-2-5-170 16,-3-7 41-16,-1-2 104 0,1 3 103 0,6 5 78 0</inkml:trace>
  <inkml:trace contextRef="#ctx0" brushRef="#br0" timeOffset="3500.27">15556 3676 2278 0,'0'0'356'0,"0"0"-88"0,-89 0-110 0,78 2-59 0,11 1-27 0,19 4-8 0,11 2 3 0,18 1-5 0,13 1-16 16,14 1-16-16,13 1-13 0,9 3-5 15,15-2-4-15,8 1-6 0,13 3 3 0,6-2 3 16,1 2 9-16,5-1 8 0,-1-1 2 0,-2-2 2 16,-7-2-1-16,-5-1 1 0,-7 0-3 0,-11-2-4 15,-10-2-5-15,-12-1-3 0,-12-2-5 16,-12-2-7-16,-11-1-4 0,-14 1-20 0,-13-2-8 16,-12 0-18-16,-12 0-30 0,-6 0-15 0,-13-2-32 15,-12 1-109-15,-11-1-180 0,-8 0-280 0,8 2-56 16,11-2-557-16</inkml:trace>
  <inkml:trace contextRef="#ctx0" brushRef="#br0" timeOffset="4182.79">8156 4610 1567 0,'0'0'198'0,"0"0"12"0,0 0 23 0,0 0-6 0,0 0-19 16,0 0-45-16,0 0-65 0,0 0-31 16,0 0-15-16,0 0-2 0,0 0 7 0,0 0 2 15,84-90-4-15,-43 83-7 0,5-1-10 0,3 3-6 16,7 0-8-16,5 1-4 0,8 1-3 0,4 1-5 16,7 0-3-16,5 2-5 0,7 0-4 15,7 0 0-15,5 0-2 0,9 0 4 0,9 0-1 16,1 0 1-16,11 0 2 0,5-2 9 0,7 1 11 15,4-1 11-15,5 2 8 0,5 0 3 16,6 0-1-16,-3 0 0 0,6 3-3 0,2-1-7 16,2 2-3-16,-1 3-8 0,-1-4-3 0,-3 4-3 15,-2-3-6-15,-7 2-2 0,-6 1-6 0,-6 0 2 16,-5-2-3-16,-9 2 0 0,-9-2 0 0,-2 0-1 16,-9 1 0-16,-8-1 0 0,-7-2 0 15,-9-1-2-15,-10 1 0 0,-11-1 0 0,-7-2-1 16,-7 0-6-16,-9 2-2 0,-11-2-8 0,-5 0-9 15,-10 0-15-15,-8 0-21 0,-4 0-31 16,-5 0-39-16,-1 0-99 0,-1 0-207 0,0-2-273 16,-3-1-56-16,-2 1 72 0,3 0-2 0</inkml:trace>
  <inkml:trace contextRef="#ctx0" brushRef="#br0" timeOffset="14016.14">24142 4087 347 0,'0'0'219'0,"0"0"-38"0,0 0-35 0,0 0-7 0,0 0-19 0,0 0-28 16,0 0-18-16,0 0-12 0,0 0-5 0,0 0-4 16,0 0-2-16,0 0-3 0,10-17 0 0,-6 13-1 15,-2 4 0-15,4-1-4 0,1 1-4 0,-1 0-5 16,1 0-5-16,-1 0-6 0,-1 0-5 16,1 3-1-16,-1 1-8 0,-3-1-1 0,3 2-1 15,-2 2-3-15,-2-2 3 0,0 3 2 0,-1 1-3 16,0 2 0-16,0-1-2 0,0-1-2 0,0 0-1 15,-2 1-4-15,-1 1 0 0,-2 2-2 16,3-1 1-16,-1 0 1 0,-3 2-1 0,0 2 2 16,1-2 0-16,-1 2 5 0,2 0-2 0,2-2-3 15,-1 0-2-15,3-2-7 0,0-1-1 0,0 2-4 16,5-3 0-16,0 0 0 0,-1 1 0 16,-1-2 1-16,3-2-6 0,-2 0-10 0,-1-2-13 15,1 0-16-15,-1-1-9 0,2-3-3 0,-2 1-8 16,-1-2-11-16,3 0-26 0,-1 0-36 15,-3 0-56-15,0-5-78 0,-1 3-30 0,0-1 1 0</inkml:trace>
  <inkml:trace contextRef="#ctx0" brushRef="#br0" timeOffset="14199.69">24097 4325 643 0,'0'0'157'0,"0"0"-33"0,0 0 3 15,0 0-2-15,0 0-15 0,0 0-27 0,0 0-26 16,0 0-9-16,0 0-12 0,0 0-13 16,0 0-9-16,88-36-8 0,-75 32-13 0,2 1-12 15,-2-1-24-15,-2 3-62 0,0-1-99 0,-2 0-176 16,-4 2-415-16</inkml:trace>
  <inkml:trace contextRef="#ctx0" brushRef="#br0" timeOffset="15217.11">24513 4120 308 0,'0'0'257'0,"0"0"-49"0,0 0-12 0,0 0-12 0,0 0-29 15,0 0-36-15,0 0-28 0,0 0-22 16,0 0-15-16,0 0-5 0,0 0-1 0,0 0-1 0,0 0-5 16,0 0 0-16,6-7 1 0,-2 7 5 15,0 3 4-15,2 1-7 0,-2 1-13 0,4 0-13 16,-1 2-10-16,-2 0-5 0,0 0 0 0,1 4-4 16,-2-4-2-16,-1 4-2 0,0-2 0 0,-1 1 1 15,-2-1 2-15,0 1 0 0,0-1 3 16,-2 0 1-16,-1 1-2 0,0-4 1 0,-3 3-1 15,1 0-4-15,0-1-4 0,0-2-6 0,-1 1-2 16,-2 0 1-16,2-2 5 0,-1 0 4 0,2 0 1 16,-2-1 0-16,0-1 2 0,2-1 4 15,-1 0 1-15,2-1-2 0,0-1-3 0,0 0-3 16,1 0-2-16,-1 0 1 0,2 0 0 0,1-1 3 16,0-3-1-16,0 1 2 0,1-1 0 15,0 1 0-15,0-2 1 0,0 1 0 0,0-3 0 16,2 4-1-16,1-3 0 0,1 1 0 0,0 0-2 15,-1 0-1-15,1-1-1 0,0 1-4 0,1 2-6 16,-1-1-9-16,-1 1-11 0,2 0-15 16,-2 1-16-16,2 1-14 0,-2 1-17 0,-1 0-12 0,3 0-18 15,-1 0-22-15,0 0-20 0,1 0-24 16,0 0-67-16,0 0-11 0,1 0 16 0,0 0 195 16,-2 0 61-16,0 0 0 0</inkml:trace>
  <inkml:trace contextRef="#ctx0" brushRef="#br0" timeOffset="15683.08">24631 4196 39 0,'0'0'204'0,"0"0"-32"0,0 0-45 0,0 0-9 0,0 0-3 0,0 0-13 15,0 0-12-15,0 0-9 0,0 0-7 0,0 0-1 16,0 0-2-16,0 0 1 0,0 0 0 16,0 0-7-16,1 31-3 0,-1-24-10 0,0 0-5 15,0 0-6-15,-1-1-10 0,1 1-7 0,-3 0-13 16,1-2-11-16,1 0-7 0,0 1-5 0,-1-3-5 16,1-1 1-16,1 1 3 0,0-1 2 0,0-2 5 15,0 0 5-15,0 0 0 0,3 0 3 0,-1-3 0 16,0-3-2-16,2 3 0 0,-1-2-5 15,0-4 1-15,1 2 2 0,0-2-2 0,1 1 0 16,0 0 1-16,1-1-1 0,-2 0 2 0,2 0 4 16,0 1 0-16,1 1 2 0,0 0 7 0,-2 2 4 15,3 1 1-15,0 1 1 0,-3-1-3 16,3 4 2-16,-3 0 8 0,2 0 7 0,-1 0 8 16,-2 4 0-16,1 1 6 0,-3 0-2 0,0 2-8 15,-1 0 0-15,-1 2-20 0,0-2-17 16,0 3-13-16,-1-1-20 0,-2 0-35 0,-1-2-18 15,1 2-18-15,0 0-11 0,-1-2 6 0,0 0-12 16,3-2-22-16,0 2-38 0,0-3-42 16,1 1-95-16,0-3-34 0,0-1 210 0</inkml:trace>
  <inkml:trace contextRef="#ctx0" brushRef="#br0" timeOffset="15966.95">24768 4287 54 0,'0'0'129'0,"0"0"-40"0,0 0-24 0,0 0-24 0,0 0-3 15,0 0-2-15,0 0 19 0,0 0 23 0,0 0 13 0,0 0 10 16,0 0 3-16,0 0-6 0,0 0-3 16,0 0-4-16,59 24 2 0,-49-29-4 0,-1 0-8 15,1 0 2-15,-3-2-5 0,0 2 4 0,-1-2 0 16,-1 0-8-16,1-2-15 0,-3 0-13 15,0 1-10-15,-2 0-7 0,2-1 5 16,-3 2 0-16,0-2 3 0,0 2-5 0,-4 2-5 0,-1 2-11 16,-2-1-18-16,-1 1-31 0,0 3-45 15,-1 0-52-15,-4 0-27 0,3 1-4 0,-2 3-12 16,2-1-10-16,0 2-42 0,0 1-44 0,3-1-68 16,0 0 1-16,4-1 243 0,0-3 93 0</inkml:trace>
  <inkml:trace contextRef="#ctx0" brushRef="#br0" timeOffset="16284.99">25041 4142 415 0,'0'0'165'0,"0"0"2"15,0 0 7-15,0 0-13 0,0 0-51 0,0 0-46 16,0 0-21-16,0 0-8 0,0 0-2 0,0 0-8 15,0 0-9-15,0 0-4 0,0 0-8 16,0 0 8-16,-52 59-1 0,50-49 10 0,0 1 20 16,2-1 24-16,2 1 28 0,2-2 39 0,1 2 15 15,2-1-4-15,1 1-11 0,1-1-35 16,1 1-20-16,-1-3-11 0,0 1 1 0,-4-4 2 16,5 3 0-16,-4-3-7 0,0 1-16 0,1-1-13 15,-3 0-13-15,-2-2-12 0,2 3-16 16,0-3-25-16,-4-3-31 0,0 0-52 0,-2 2-83 15,-4 0-113-15,1-1-82 0,-6 3-111 0,5-4-162 16,1 0 130-16</inkml:trace>
  <inkml:trace contextRef="#ctx0" brushRef="#br0" timeOffset="17550.48">21474 4327 1254 0,'0'0'559'0,"0"0"-229"0,0 0-36 0,0 0-37 0,0 0-87 0,0 0-56 16,0 0-34-16,0 0-19 0,0 0-13 0,0 0-4 15,0 0-5-15,0 0-5 0,74-42 2 0,-53 42-8 16,2 0 3-16,5 0-1 0,3 4-3 0,5 1 1 16,3-1-3-16,4-1-1 0,3 2-6 15,5 0-1-15,8 1-2 0,0-3-2 0,5 2-1 16,6 1-1-16,5-4-1 0,10 2 2 0,2-1 5 16,11 1 7-16,3-1 0 0,5 1-4 15,6-1-4-15,6-1-4 0,4 1 2 16,5 1 6-16,6 1 1 0,6 0 0 0,1 2-2 0,-1-1-1 15,2 2-5-15,-1-1 2 0,-22 0-7 16,-12-1 0-16,-16-1 17 0,-13-1-1 0,10 1-8 16,-12 1-4-16,-5-1-22 0,-9 0 4 0,-9-1-13 15,5 1-14-15,1-2-14 0,1 2-35 0,5-1-3 16,-3 1-16-16,3 0-10 0,-6-1-4 16,-1 1 38-16,-4-3 19 0,-2 1 12 0,-3-1 48 0,-13 2-28 15,-12-4 14-15,-23 1 111 0,0-1-8 16,0 0 10-16,0 0 5 0,0 0-106 0,0 0-15 15,0 0-27-15,0-1-37 0,0-5-56 0,0 1-222 16,0 2-280-16,0 3-256 0,0 0 47 0,0 0 311 16</inkml:trace>
  <inkml:trace contextRef="#ctx0" brushRef="#br0" timeOffset="22366">8172 5121 1018 0,'0'0'452'0,"0"0"-256"0,0 0 19 0,0 0 14 0,0 0-13 0,0 0-36 16,0 0-53-16,0 0-37 0,0 0-20 15,0 0-8-15,0 0-4 0,0 0-4 0,23 38-2 16,-10-36-4-16,4 1-5 0,3-3-6 0,2 0 0 16,2 2-4-16,4-2-2 0,1 0-5 0,2 0-3 15,3 0-3-15,3 0-3 0,1 0 4 16,2-2-7-16,6 2 0 0,1-3 1 15,0 1 3-15,5-1-1 0,4 1 2 0,-1 0-6 0,5-1-3 16,1 1 2-16,1 0-3 0,5 0 5 0,-1 2-4 16,2-1 1-16,-1 1 1 0,0 0 4 15,2 0-1-15,1 0 3 0,3 0-2 0,0 0-4 16,3 0 4-16,2 0-6 0,1 0 0 0,1 1-4 16,-1 1-1-16,3 2 2 0,2-3 1 15,0 3 3-15,2-1 2 0,1 1 0 0,2 3-1 16,-1-2 4-16,3 2-6 0,0 0 2 0,1-1 1 15,-1 1-2-15,1 0-1 0,0 0-1 0,1 0 0 16,2-2-4-16,-1 1 3 0,2-1-4 16,-3-2-1-16,3 1 1 0,2-3 0 0,0 1-1 15,0 2 2-15,-1-4 3 0,-1 1 0 0,2-1 2 16,-1 0 0-16,0 0 1 0,-2-1-4 0,0-3 2 16,-2-1 0-16,-2 0-2 0,-3 0 1 0,0-2-2 15,-4 0 1-15,-1 0-6 0,-3-2 5 16,-2 2-2-16,-4-3-1 0,-1 2 3 0,-5-1-2 15,-3 2 1-15,-6-2-1 0,-4 0-2 0,-9 2 0 16,-6 0-1-16,-4 2 3 0,-11-2 0 0,-4 4-1 16,-5-2 0-16,-7 2 0 0,-5 1 0 15,-4-1-2-15,0 1-2 0,0-2-4 0,0 3-9 16,-3-1-9-16,-4 0-20 0,-3 1-20 0,0 1-20 16,-3 0-27-16,-5 1-35 0,-1 4-117 0,2 1-280 15,-2-3-244-15,3 2-13 0,6-4-341 0</inkml:trace>
  <inkml:trace contextRef="#ctx0" brushRef="#br0" timeOffset="26299.12">24167 4757 582 0,'0'0'249'0,"0"0"-58"0,0 0-21 0,0 0-24 0,0 0-27 16,0 0-26-16,0 0-19 0,0 0-5 15,0 0-10-15,0 0-1 0,0 0-8 0,0 0-8 16,16 13-6-16,-16-6-10 0,0 2-7 0,0-2-5 16,0 2-3-16,0-2-5 0,-2 0-1 0,1-2-1 15,-1 4 4-15,0-3-3 0,-1 1 1 16,-3 0-1-16,-1 0 1 0,1 0 1 0,-3-1 1 15,-1 1 1-15,1 0-7 0,0 2 3 0,-2-2-1 16,1-2-1-16,1 1-1 0,0 1 0 16,-1-4-3-16,4 1-3 0,-1-3 1 0,0 1-3 15,3 0 0-15,1-2 3 0,0 0 1 0,0 0 0 16,3 0 0-16,0 0-2 0,0-2 0 0,0-1-2 16,1-1 1-16,5-3 2 0,-2 2-3 0,5 0 4 15,-1-2 0-15,1 0 0 0,-3 0 1 0,2 1-2 16,-1 1 0-16,-3 0-1 0,2 2 1 0,-1-1-8 15,2 1-8-15,-2-1-17 0,0 1-21 16,0 2-28-16,1 1-40 0,1-2-46 0,-3 2-63 16,3-2-118-16,-4 2-73 0,0-2-78 0</inkml:trace>
  <inkml:trace contextRef="#ctx0" brushRef="#br0" timeOffset="26599.3">24288 4777 247 0,'0'0'379'0,"0"0"-158"0,0 0-38 0,0 0-14 16,0 0-19-16,0 0-29 0,0 0-32 0,0 0-19 16,0 0-12-16,0 0-11 0,0 0 19 0,0 0-37 15,0 0 24-15,0 0-33 0,68-7 2 0,-68 11 27 16,0 3-32-16,0 0 31 0,-5 1-63 15,3 3-2-15,-4-1-1 0,1 1-4 0,-1 1 28 16,3-2-3-16,0 0-3 0,-2 0-1 0,4-1-4 16,1-2 0-16,0 2-3 0,0-4-3 0,0 0-7 15,0-1-9-15,0-1-14 0,0 1-20 16,0-1-26-16,-1-1-39 0,0 0-54 0,-1-2-87 16,-3 2-118-16,2-2-50 0,2 0 117 0</inkml:trace>
  <inkml:trace contextRef="#ctx0" brushRef="#br0" timeOffset="26916.09">24274 4869 206 0,'0'0'157'16,"0"0"-3"-16,0 0-4 0,0 0-25 0,0 0-20 16,0 0-19-16,0 0-6 0,0 0-5 0,0 0 28 15,0 0-4-15,0 0-6 0,87-16-6 0,-78 16-43 16,-2 2-4-16,0 1 0 0,2 1-3 15,0-1-2-15,1 1-8 0,0 1-11 0,1-2-7 16,1 3-3-16,1-3-4 0,-3 1 0 0,0-3 0 16,-1 1 2-16,0 0 5 0,0-2 3 0,0 0 4 15,-2 0 3-15,-1 0 6 0,-1-2 7 16,-1-1 3-16,0-1 6 0,-2 2 0 0,-2-1-1 16,0-1-3-16,0 1-5 0,-1-1-7 0,-6 1-10 15,2 1-10-15,-3 1-11 0,0-1-8 0,-2 2-8 16,0 0-6-16,-1 0-8 0,0 3-11 0,2 2-15 15,-1 1-25-15,3-1-38 0,3 0-54 16,2 2-67-16,2-2-137 0,0 1-74 0,0-5-19 16</inkml:trace>
  <inkml:trace contextRef="#ctx0" brushRef="#br0" timeOffset="27444.35">24857 4777 576 0,'0'0'207'15,"0"0"-30"-15,0 0-11 0,0 0-32 16,0 0-51-16,0 0-31 0,0 0-7 0,0 0 7 16,0 0 2-16,0 0-3 0,0 0-9 0,0 0-11 15,0 0-11-15,0 0-4 0,-5 93-4 0,5-79-2 16,0 0 3-16,2-1-6 0,1-1 0 0,0-2 1 15,0 0 2-15,1-1-3 0,-1-1 2 16,-1-2-3-16,1-1-4 0,-1 0 8 0,-1-3 6 16,0-1 10-16,-1 1 0 0,0-2 1 0,0 0-4 15,-2-2-10-15,-2-1-2 0,1-2-3 0,-2 0-3 16,-1-1 2-16,-1-1 2 0,-3 2-4 16,0 0 1-16,-1 0-1 0,-1 0 4 0,1 4-5 15,-2-3 2-15,0 4 0 0,1 0-6 0,2 0 6 16,0 0-3-16,1 4-6 0,4-2-3 0,0 3-1 15,2 1 0-15,3 1 1 0,0 0 2 16,6 1-3-16,0-1-2 0,4 0 0 0,3 2-1 16,1-4 0-16,0 2 0 0,4-2 0 0,-1-1 3 15,3-2-4-15,-7-1 1 0,1 1-1 0,-4-2 1 16,0 0 9-16,0 0 1 0,0 0 6 16,1-2 5-16,-2-1 16 0,-1 1 18 0,-1 0 17 15,3-3 25-15,-5 2 11 0,0-1 6 0,0 2-1 16,-5 2-12-16,3-5-19 0,2 2-18 15,-2-1-20-15,-1 1-15 0,-2 3-16 0,-1 0-17 0,0 0-15 16,-1 1-34-16,0 5-50 0,-2-1-68 16,1 0-59-16,3 6-43 0,0-6-15 0,0 4-4 15,3 2-88-15,0-6-153 0,-1 0 303 16</inkml:trace>
  <inkml:trace contextRef="#ctx0" brushRef="#br0" timeOffset="29100.06">2143 5736 1861 0,'0'0'190'0,"0"0"19"0,0 0 30 0,0 0-2 0,0 0-15 0,0 0-33 16,0 0-59-16,0 0-34 0,0 0-28 0,0 0-25 16,0 0-20-16,0 0-9 0,-40-36-4 15,58 34 4-15,6-1 0 0,7 1-2 0,7 0-2 16,4 2-1-16,7 0 3 0,4 0-2 0,6 2 0 15,3 0 0-15,5 1-1 0,8-1-3 16,2 0-2-16,8-2-2 0,4 0 1 0,7 0 4 0,3 0 6 16,7-2 3-16,1 0-3 0,4 0 1 15,1 2 1-15,0 0 0 0,1-1 3 0,0 1 3 16,-2-2-2-16,-1 2 0 0,-5 0 3 0,-3 0-3 16,-3 0 4-16,-5 2-3 0,-4 1-1 0,-4 1-2 15,-5-1-3-15,-4 1-5 0,-7 2 1 0,-7-1 1 16,-3 0-2-16,-9-1 1 0,-4 1-5 15,-9 2-1-15,-6-4-2 0,-7 3 1 0,-5-3-1 16,-9-1-2-16,-3 1 0 0,-6-3-3 0,-2 2-1 16,0-2-6-16,-5 0-2 0,-5 0-3 15,-3 0-6-15,-1-2-7 0,-6 1-18 0,1-3-32 16,-2 1-67-16,0-3-186 0,0 1-155 0,2-2-333 16,2 0-11-16,9 4-367 0</inkml:trace>
  <inkml:trace contextRef="#ctx0" brushRef="#br0" timeOffset="39549.64">18146 5845 1920 0,'0'0'151'0,"0"0"-17"0,0 0-20 16,0 0-20-16,112 21-22 0,-82-16-21 0,2 2-21 15,4-1-12-15,6-1-8 0,1 2-4 0,8-2-3 16,2 1-3-16,6-3-2 0,3 0 1 16,9 1 2-16,2-2 1 0,7-2 1 0,7 0 1 15,6 0 2-15,6 0 5 0,5-2 5 0,5 0 11 16,5 0 13-16,4-1 15 0,4 1 14 0,3 1 6 16,3-1 4-16,2-2-7 0,4 3-10 0,1-3-19 15,6 2-15-15,3-1-13 0,6 1-8 16,1-1-1-16,3 1-2 0,2 0-2 15,3 0-5-15,0 0 0 0,2 2 1 0,2 0 0 0,-1 0 4 16,0 0 2-16,0 0 3 0,-2 2 6 16,-3 2 13-16,-4 3 17 0,-3 0 13 0,-7 3 8 15,-6 1 0-15,-2 1-3 0,-6 2-10 0,-7 0-11 16,-9 1-7-16,-8-1-11 0,-8 1-5 0,-11-2-9 16,-7 0-4-16,-8 1-5 0,-13-4-6 15,-14-1 22-15,-8-4-2 0,-11 2-1 0,1-2 2 16,-2 0-19-16,-3 1-5 0,-3-1-1 0,-2 0-2 15,-4-3-13-15,-4 1-20 0,-2-3-18 0,-6 0-43 16,-1 0-90-16,-7 0-104 0,-5-1-51 0,-8-1-78 16,-9-3-146-16,2 1-252 0,7 2 16 0</inkml:trace>
  <inkml:trace contextRef="#ctx0" brushRef="#br0" timeOffset="40869.94">2182 6694 1297 0,'0'0'154'0,"0"0"-15"0,0 0-12 0,0 0-15 0,0 0-9 0,0 0-8 0,0 0-12 16,0 0-14-16,-61-90 0 0,57 83 5 0,2 0 8 16,0 0 6-16,1 0 2 0,0 0-2 0,1 3-3 15,0 0-3-15,0-1-13 0,0 2-15 16,4-1-17-16,2 1-15 0,4-1-9 0,2 1 0 16,4 1-2-16,1-1 1 0,6 1-2 0,4 2-1 15,3-2 4-15,2 2-3 0,7 0 5 16,3 0 0-16,6 0-1 0,4 0 1 0,8 0-2 15,4-2-5-15,7 1-1 0,3-1 3 0,7-2-1 16,7 1 11-16,2-2 6 0,6 1 9 0,4 1 6 16,3-3 0-16,2 3 2 0,5-2 0 0,0 1 2 15,4 1-6-15,-1-1-2 0,4 2-10 0,2 0-3 16,3-2-2-16,0 3-1 0,1-1 1 0,4 2-2 16,-1-2-3-16,5 2-6 0,-2 0 0 15,4 0-4-15,0 0-5 0,-2 4 2 0,4-1 5 16,-5 1-3-16,-1 3 0 0,2 0-1 0,-1 2-6 15,-4 0 2-15,-3 0 3 0,-3 1 2 16,-5 0-10-16,-4 1 6 0,-4-2 5 0,-10 0-3 16,-1 2 4-16,-10-1 0 0,-6 1-7 0,-7 1 0 15,-10 0 5-15,-5-1-6 0,-8-3 3 0,-7 0-2 16,-7-1-2-16,-5 0 0 0,-7-2-4 16,-4 1-3-16,-4-3-12 0,-9-1-14 0,1 0-32 15,-7-2-55-15,-1 0-82 0,0 0-173 0,-5 0-182 16,-2-2-220-16,4 0-812 0</inkml:trace>
  <inkml:trace contextRef="#ctx0" brushRef="#br0" timeOffset="42999.4">10218 6578 1317 0,'0'0'357'0,"0"0"-225"0,0 0-16 0,0 0-13 15,0 0-10-15,0 0-2 0,0 0-10 0,0 0-10 16,0 0-1-16,84-92-1 0,-70 87 1 0,2 3-1 16,2-2-5-16,0 1-6 0,5-1-7 0,3 2-10 15,0-1-9-15,5-1-6 0,4 3-4 0,2-3-5 16,4 1-2-16,3-1-7 0,2 1-1 15,4 1 0-15,1-2 3 0,1 3 4 0,4-1 5 16,1 2 7-16,2 0 7 0,3 0 14 16,5 0 8-16,-1 0 5 0,6 0-1 0,4 0-7 15,5-2-14-15,3 2-8 0,3 0-6 0,3-2-5 16,8 2-2-16,0-1 0 0,4-1-4 0,5 0-3 16,-3 1-1-16,6 1 0 0,2 0 5 0,2 0 3 15,2 0 4-15,1 0-1 0,3 0 0 0,3 0 1 16,1 1-1-16,0 1-3 0,5 1-2 15,-3 3-2-15,8-3-3 0,1 2-5 0,1 1-1 16,3-1-2-16,2 0 0 0,3 0 4 0,3 1-3 16,1-1-2-16,0-1-2 0,5 1 3 0,5-1 1 15,-3 1 1-15,5 0-2 0,-2 1-2 16,3-1 0-16,1 0-3 0,1 0 5 0,0 1-1 16,1-3 1-16,1 1 1 0,-1-3-2 0,4 1 0 15,-6-2-1-15,1 0 3 0,-3 0 0 16,-2 0 4-16,-2-3 2 0,-2-1-1 0,-5 1 3 15,-2-3 1-15,-3 3 4 0,-3-2-4 0,-5 1 2 16,-6 1-4-16,-3-3-2 0,-7 3 1 0,-4-2-4 16,-6 1-1-16,-5 1-2 0,-8-1 1 15,-5 2-5-15,-9 0-2 0,-8 0-3 0,-5 0-2 16,-11 1-8-16,-6-1-10 0,-10 0-11 0,-9 0-23 0,-7 1-30 16,-7-3-51-16,-5 1-119 0,-7-1-161 15,-4-1-272-15,-4-4-83 0,0 2 66 0,0 2 62 0</inkml:trace>
  <inkml:trace contextRef="#ctx0" brushRef="#br0" timeOffset="52132.91">14173 7350 962 0,'0'0'199'0,"0"0"1"0,0 0-23 0,0 0 4 0,0 0-4 16,0 0-8-16,0 0-15 0,0 0-36 0,0 0-22 15,77-90-14-15,-68 81-5 0,-4 5-1 0,4-3-2 16,0 2-3-16,2-2-10 0,-1 3-12 0,6-3-9 16,-1 2-7-16,6 0-10 0,1-2-9 15,7 2-4-15,0-2-7 0,3 1-2 0,5 1 1 16,4 0-1-16,2 0 0 0,7 0 2 0,2 2-1 15,2-2-2-15,5 1-2 0,2 1 4 16,7-1 1-16,2 1 2 0,2 1 5 0,3 2 1 16,7 0 4-16,0 0 6 0,5 3 3 0,1 3-3 15,8-1-1-15,-2 0-1 0,7 2-5 0,2-1 1 16,-1 1-7-16,4 0-1 0,3 0-3 16,2 0 1-16,1-2 1 0,2 1-1 0,4-1-3 15,1 0 2-15,2 0 1 0,0-1 0 0,0 3-4 16,1-2 0-16,-2 0-3 0,2 0 1 0,-1-2 7 15,-2 2-3-15,1-1 0 0,0-1 0 16,-4-1-3-16,1 0 0 0,-6-2 2 0,-4 0-3 0,-5 0 1 16,-8-2 3-16,-5-3-7 0,-8 1 1 15,-9-3-1-15,-9 1 2 0,-8 1 5 0,-9-4-1 16,-6 4 2-16,-11 0 0 0,-8-1-2 0,-6 3 5 16,-7 0 1-16,-4-1-3 0,-2 1-2 15,-2-1-7-15,-6-1-10 0,-1 1-13 0,-5 3-24 16,-3 1-45-16,-5 0-100 0,-2 1-255 0,4 5-293 15,4-3-835-15</inkml:trace>
  <inkml:trace contextRef="#ctx0" brushRef="#br0" timeOffset="54966.24">24188 6810 98 0,'0'0'385'0,"0"0"-193"0,0 0-5 0,0 0-16 0,0 0-2 0,0 0-4 16,0 0 24-16,0 0 21 0,0 0 12 15,0 0-3-15,0 0-41 0,0 0-45 0,-61-16-31 16,58 15-26-16,-1-1-15 0,0 2-13 0,0 0-13 16,-2 0-7-16,2 0-6 0,-2 3-5 0,-3 4-3 15,2 2-2-15,-1 1-6 0,-2 2 1 0,1 2-5 16,1 1-3-16,1 1-4 0,1-2-8 0,0 2-4 15,2-3-7-15,1 3-8 0,-1-4-14 0,4 0-13 16,0-2-49-16,2 1-62 0,4-2-68 16,1-3-16-16,1-3 25 0,4-3 42 0,2 0 50 15,0-3 0-15,3-3 7 0,-3-3 20 0,2-3 33 16,-4 3 39-16,1-3 24 0,0 0 17 16,-2-1 7-16,-1 1 8 0,-1-1 10 0,1 3 13 15,-4 1 14-15,3 0 20 0,0 2 18 0,-2 2 0 16,-2 1 0-16,0 3-17 0,0 1-6 0,1 0 25 15,-2 0 22-15,2 5 21 0,-2 4 13 16,2-1-9-16,-2 1-19 0,0 2-16 0,-1-1-20 16,-1-2-14-16,-1-1-5 0,-1 0-6 0,0 0-8 15,-1-2-10-15,-2 0-12 0,-3 0-6 16,4 1-5-16,-1-3-5 0,-2-1-1 0,1 0-4 16,-2-2-3-16,-1 0 1 0,2 0-4 0,-3-2 1 15,3 0-2-15,-2-1-2 0,-2-1 3 0,4 2-3 16,0-3-2-16,3 2-2 0,0 1-9 0,1-1-3 15,1 1-9-15,0-2-6 0,2 1 1 16,2-1-1-16,5 1 4 0,2-1-1 0,-1 1-1 16,0-1 1-16,3 3 2 0,-1 0 4 0,0-3 6 15,0 3 5-15,-1-1 4 0,0 0 3 0,1 2 2 16,-3 0 0-16,-1 0-1 0,0 0 1 16,-4 4-3-16,4 1 2 0,-5-1 3 0,2 3-3 15,-1 0 31-15,1-2-31 0,-1-1 27 0,-1-1 1 16,2-3-25-16,-3 0 31 0,0 0-23 0,3 0 6 15,-3 0 3-15,1-3 2 0,-1-1-3 16,1-1-2-16,-2-2 0 0,-1 0-2 0,0-1-1 16,-1-4-1-16,-5 0-7 0,-3-2-29 0,-2 3-4 15,1 3-14-15,0-1-16 0,-2 2-21 0,2 2-92 16,-3-1-131-16,2-1-60 0,-1 1-56 16,-1-2-83-16,3 3 33 0,6 1-38 0</inkml:trace>
  <inkml:trace contextRef="#ctx0" brushRef="#br0" timeOffset="55282.41">24213 6703 1054 0,'0'0'392'15,"0"0"-79"-15,0 0-19 0,0 0-21 0,0 0-62 0,0 0-45 0,0 0-35 16,0 0-28-16,0 0-33 0,0 0-27 0,0 0-21 16,0 0-12-16,0 0-7 0,0 0-5 15,95-53-7-15,-86 49-19 0,-3-1-16 0,0 1-30 16,-3 1-51-16,0 3-88 0,-3 0-108 0,0 3-16 15,-2 4 16-15,-2 5 64 0,-4 3 82 0,0 3 23 16,-2 4 13-16,-1 1 17 0,-2 2 9 16,1 3 16-16,-4 4 24 0,1 0 29 0,-4 1 50 15,0 1 61-15,-1 1 36 0,0-2 43 0,5-2 27 16,-1-2-5-16,3-3 10 0,1-2 40 16,2-3 31-16,1-2 12 0,-1-1-6 0,2-4-65 15,2 0-63-15,2-1-47 0,-1-3-34 0,0-1-24 16,4-1-12-16,-1-2-8 0,1-3-15 0,0-1-21 15,1-2-70-15,0 0-138 0,0-2-85 0,4-1-132 16,0-1-153-16,0 1-337 0</inkml:trace>
  <inkml:trace contextRef="#ctx0" brushRef="#br0" timeOffset="56248.61">24954 6565 274 0,'0'0'169'0,"0"0"13"0,0 0 18 0,0 0 42 0,0 0 0 0,0 0 10 16,0 0-5-16,0 0-49 0,0 0-29 0,0 0-37 16,0 0-37-16,0 0-23 0,0 0-18 0,-61 92-13 15,57-72-7-15,1-3-6 0,0 0-3 16,3-1-2-16,0-1-3 0,0-1-3 0,0-2-2 15,1 0 1-15,2-3-3 0,0 0 3 0,0-4-4 16,0 0 5-16,-2-1 4 0,1-3 12 0,-1-1 16 16,1 0 0-16,-2 0 0 0,0-3-8 15,0-2-12-15,0 0-8 0,0-2-5 0,-4-2-6 16,-1 0-3-16,1-1-1 0,-4 1 0 0,-1 0-2 16,-1 4-1-16,0-1 3 0,-3 2-3 0,0 3 4 15,-1 1-4-15,1 0 3 0,0 1-2 0,1 4 2 16,1 2 0-16,2 0-7 0,1 3 0 15,2-1-3-15,1 1-2 0,3-1-2 0,2 2-1 16,0-3-1-16,2 1-2 0,3-1-1 16,2 1 0-16,0-4-5 0,2 2-1 0,0-2-7 15,1-2-16-15,-1-1-16 0,2 0-31 0,-1 0-26 16,-1-2-47-16,2 0-96 0,-2 0-76 0,-1 0-23 16,0 0 8-16,-2-4 61 0,1 1 54 0,-2-1-37 15,-1 1-19-15,1-3 87 0,-2 3 203 0,-1 0 0 0</inkml:trace>
  <inkml:trace contextRef="#ctx0" brushRef="#br0" timeOffset="56566.74">24968 6747 86 0,'0'0'188'0,"0"0"-24"0,0 0 4 0,0 0-1 0,0 0 28 0,0 0 41 0,0 0 9 0,0 0 8 15,0 0-25-15,0 0-40 0,0 0-31 0,0 0-24 16,0 0-29-16,0 0-25 0,46-5-23 0,-35 14-15 16,-9-4-17-16,3 5-7 0,0-1-1 15,-2 0-4-15,-1 1 3 0,-1 1-6 0,1-1 7 0,-2 0-1 16,1-1 2-16,-1 1 4 0,0 0-7 16,0-1 2-16,-3 2 0 0,3-8-1 0,-4 6-1 15,-2-2-1-15,0 0-2 0,-5 1-3 0,5-5-3 16,-2-1 2-16,-2 0-9 0,0-2-2 15,3-4-1-15,2 1-7 0,3 0 5 0,0 1-9 16,2 2 4-16,0-5-9 0,0 0-9 0,3 0-17 16,-1 1-53-16,3 1-103 0,0-1-248 0,-1 2-151 15,3-1-223-15,-7 3 193 0</inkml:trace>
  <inkml:trace contextRef="#ctx0" brushRef="#br0" timeOffset="60333.42">22596 7167 843 0,'0'0'727'0,"0"0"-532"0,0 0 19 0,0 0 27 0,0 0-6 0,0 0-26 16,0 0-31-16,0 0-28 0,0 0-25 15,0 0-24-15,0 0-28 0,0 0-18 0,-48-50-7 16,77 46-2-16,10 3 1 0,12 1-5 0,13 0-4 16,14 0-7-16,9 3 2 0,13 1-1 0,10 1-2 15,10 2 3-15,7 0-8 0,11 3-4 16,0 1-2-16,7-2-6 0,1 4 4 0,-22-3 2 16,-12-1 6-16,-17-2 22 0,-8-2-6 0,-7 0-6 15,-6 0-11-15,-9-1-22 0,-5-2-4 0,1 1-10 16,4 1-20-16,0-1-17 0,4 1-20 0,1-3-15 15,-2 3-2-15,0-2-3 0,-4-1 27 0,-6-1 50 16,-4 1 22-16,-3-1 6 0,-7 0 1 16,-11 0-31-16,-15 0-3 0,-18 0 97 0,0 0-21 15,0 0-47-15,0 0-90 0,0 0-292 0,0 0-185 16,0 0-250-16,0 0-50 0,0 0-162 0</inkml:trace>
  <inkml:trace contextRef="#ctx0" brushRef="#br0" timeOffset="61967.87">14153 7875 920 0,'0'0'235'0,"0"0"-35"0,0 0-37 0,0 0-26 0,0 0-11 0,0 0-9 16,0 0-10-16,0 0-3 0,0 0-4 15,0 0 4-15,0 0 5 0,96-45-5 0,-84 44 5 16,0-1-2-16,1 2-3 0,4-2-6 0,1 2-9 16,1 0-9-16,3-2-11 0,1 2-6 15,7 0-2-15,0 0-3 0,2 0-1 0,7-1 1 16,2 1-7-16,7 0-2 0,3 0-4 0,6 0-1 16,10-2-8-16,4 0-1 0,11 0-5 0,4 1-8 15,12 1 4-15,5-2-2 16,9 2 3-16,10-2-7 0,8 2-1 0,6-2-2 0,12 2-3 15,0 0 4-15,12 0-2 0,2 0-1 0,2 2 1 16,6 2 4-16,1 1-1 0,7 2-2 0,0 0-4 16,3 0 3-16,8 0-9 0,-4 2-7 15,3 0 0-15,1 0 0 0,0 1 0 0,3-3 0 16,-2 2 0-16,1-2 0 0,-1-2 0 0,-2 0 0 16,-3 1 0-16,-4-1 0 0,-5 0 0 0,-7-1 0 15,-7-2 0-15,-6-2 0 0,-8 0 0 0,-10 0 0 16,-9-2 0-16,-8-2 0 0,-10 1 0 15,-9-3 0-15,-13 1 0 0,-12 0 0 0,-7 0 0 16,-11-1 0-16,-10 3 0 0,-14-2 0 16,-7-1 0-16,-10 3 0 0,-8-1 0 0,-7 1 0 0,-3 0 0 15,0-1 0-15,-4 1 0 0,-9 1-10 16,-1 2-68-16,-6 0-46 0,-4 0-153 0,-6 3-166 16,-1 4-320-16,5-3-125 0,9-1-624 0</inkml:trace>
  <inkml:trace contextRef="#ctx0" brushRef="#br0" timeOffset="64900.35">24123 7476 328 0,'0'0'243'0,"0"0"-41"0,0 0-34 0,0 0 0 0,0 0-22 16,0 0-36-16,0 0-29 0,0 0-25 0,0 0-20 15,0 0-2-15,0 0-3 0,0 0 5 0,4 7 7 16,-4 0-1-16,2 0-3 0,-1 4-8 0,-1-2-9 16,0 2-11-16,0 1-4 0,0 2-7 0,0-2-9 15,0 0-12-15,-3 0-16 0,3 0-26 16,0-2-33-16,-1 1-52 0,1-3-78 0,0-1-118 15,0-1-64-15,0-5-74 0</inkml:trace>
  <inkml:trace contextRef="#ctx0" brushRef="#br0" timeOffset="65452.15">24309 7331 283 0,'0'0'388'16,"0"0"-211"-16,0 0-4 0,0 0-9 0,0 0-20 15,0 0-23-15,0 0-16 0,0 0-8 0,0 0 11 16,0 0 18-16,0 0 9 0,0 0-2 0,-16 102-23 16,13-81-38-16,1-2-22 0,-3 2-19 0,-1-1-15 15,-1-1-5-15,3 2-5 0,-3-2-2 16,5-3-2-16,-3 0-1 0,2-3-2 0,3-3-1 15,0-3-1-15,0 0 4 0,0-4-3 0,0-1 3 16,0 2 6-16,0-4 15 0,0 0 13 0,0 0-5 16,0-4-13-16,-3 1-30 0,-2-3-19 15,1 1 1-15,-2-4 0 0,-1 1 6 0,-1 1 8 16,0-2 6-16,-1 1 9 0,1 3 6 0,2 0 6 16,-1 1 3-16,0 1 1 0,1 3-3 15,-1 0-11-15,3 3-11 0,-3 2-8 0,3 2-1 16,-2 3 1-16,5-1-2 0,1 0-6 0,0-1-11 15,7-1-6-15,-2 0-5 0,4-2 7 0,4 1 12 16,0-5 13-16,2 1 12 0,2 0 5 16,-1 0 1-16,0-2 6 0,1 0 8 0,-3 0 11 15,0-4 9-15,-1-1 4 0,0 0-2 0,-5-1 4 16,-1 1 6-16,0 2 4 0,-4 1 9 0,-2 0 12 16,1 2 4-16,-2 0 4 0,0 0-12 0,-3 5-21 15,0 1-17-15,-1 1-13 0,0 0-8 16,2 0-2-16,1 1-1 0,1-1-4 0,0 0 1 15,1-2-1-15,4-2 0 0,0 1 0 0,-1-3 0 16,1-1 0-16,0 0 0 0,0 0-8 0,0-1-9 16,1-3 4-16,-2-1-56 0,2 1-99 15,-4-2-41-15,3 3-70 0,-2-2-37 0,0 1-23 16,2 1-156-16,-2 1-125 0,-2 0 231 0</inkml:trace>
  <inkml:trace contextRef="#ctx0" brushRef="#br0" timeOffset="66049.42">24618 7533 619 0,'0'0'344'0,"0"0"-142"0,0 0-16 0,0 0 11 0,0 0 13 0,0 0-5 0,0 0-11 0,0 0-30 15,0 0-44-15,0 0-27 0,0 0-20 0,0 0-20 16,0 0-17-16,0 0-11 0,-82 69-12 15,82-59-3-15,0 1-9 0,0-3-8 16,1 1-1-16,5-2-5 0,-1 0 3 0,3-3-2 0,-1-1 3 16,2 1 2-16,-1-4 7 0,0 0 9 15,3 0 8-15,-1-4 7 0,0 1 7 0,2-4 0 16,-1-2 0-16,1 2-4 0,-1-2-2 0,-1 2 4 16,2 2-6-16,-2 2 2 0,-1 1-9 0,1 2-3 15,-3 0 3-15,-1 3-2 0,1 4 2 16,-3 2-5-16,0 1-4 0,-1-1-1 0,-2 2-8 15,-1-1 0-15,0 1-5 0,0-2-6 0,-2 0 1 16,-3-2-3-16,0 0 1 0,0 0 1 0,0 0 0 16,-1-2 0-16,1-2-2 0,-3 1 3 0,3-1-4 15,-1-3 1-15,0 0-1 0,1 0-6 16,-1 0 3-16,2-1-11 0,-1-5-1 0,2 3-6 16,3-2-4-16,0 0 14 0,0 1 2 0,0-1 8 15,5 1 6-15,1 1 0 0,2-1 2 0,0 1 1 16,1 1 5-16,1-1 3 0,1 1 3 15,0-2 8-15,1 1 6 0,-2 1 9 0,1 0 13 16,-1-2 8-16,2 1 14 0,-3-4 0 16,0 3 0-16,1-3-1 0,-2 2 0 0,-1 0 8 0,-1-2 2 15,0 0-3-15,-3 0-9 0,1 0-16 16,-3 0-6-16,-1 2-7 0,1-1-4 0,-1 0 1 16,0 3-6-16,0-1-1 0,0 2-15 0,-2 1-11 15,-1-1-9-15,0 2-12 0,-2 0-7 0,1 0-28 16,-1 0-17-16,0 2-15 0,-3-1-11 15,4-1-8-15,-2 2-58 0,2 0-148 0,0-2-54 16,0 0-57-16,2 0-31 0,-3-2-1 0,5 0-20 16,0 1 241-16</inkml:trace>
  <inkml:trace contextRef="#ctx0" brushRef="#br0" timeOffset="66215.58">24736 7447 190 0,'0'0'155'0,"0"0"-36"0,0 0-29 0,0 0-30 16,0 0-30-16,0 0-20 0,0 0-8 0,0 0-10 16,0 0-8-16,0 0-13 0,0 0-16 15,0 0-23-15,0 0-13 0,0 0-56 0,-3-48-20 0,3 55 42 16,-2 3 115-16,0-2 0 0,-1-3 0 0</inkml:trace>
  <inkml:trace contextRef="#ctx0" brushRef="#br0" timeOffset="66349.42">24556 7733 331 0,'0'0'382'0,"0"0"-9"15,0 0-55-15,0 0-7 0,-81 111-29 0,64-84-33 16,-3-1-41-16,3-3-61 0,3-5-32 0,5-4-17 16,1-7-15-16,4-1-34 0,-1-5 11 0,1-1-42 15,-1 0-12-15,2-1 6 0,-3-5-48 16,2-1-13-16,1 0-92 0,-2 0-126 0,3-2-77 16,0 2-120-16,2 0-175 0,0 3-463 0</inkml:trace>
  <inkml:trace contextRef="#ctx0" brushRef="#br0" timeOffset="67549.66">23646 7832 341 0,'0'0'154'0,"0"0"-38"0,0 0 10 0,0 0-11 15,0 0-2-15,0 0 7 0,0 0-7 0,0 0-12 16,0 0-12-16,0 0-9 0,0 0-11 0,0 0-6 15,0 0-6-15,0 0-14 0,40-65-9 0,-21 63-9 16,3-3-10-16,6-1-3 0,4 3-2 16,5-2-2-16,7 1-2 0,6 1-4 0,4 1-3 15,6 0-4-15,1 0-6 0,3 2-3 0,-3 0-8 16,-9 0-4-16,-2 0 15 0,-4 0-6 0,3 0-5 16,8 0-6-16,2 0-21 0,6 0-6 15,-6 0 0-15,-7 0 1 0,-4 0-4 0,-8 0-3 16,1-1-10-16,0-1-8 0,2 0-12 0,0-1-6 15,-3-1 6-15,0 1 2 0,-1-1 0 0,-3-1 1 16,-1 0-12-16,-3 1 15 0,-3 1-24 16,-3-2-52-16,-2 1-12 0,-7-1 173 0,-7 3 0 0</inkml:trace>
  <inkml:trace contextRef="#ctx0" brushRef="#br0" timeOffset="73049.42">8770 8474 485 0,'0'0'354'0,"0"0"-144"0,0 0-6 0,-105-27-33 0,82 20-16 0,-1 2-23 0,3-1-11 15,1 1-4-15,3 2 0 0,0-3 9 0,2 1 10 16,5 2-1-16,4-1-4 0,-1-1-13 0,5 3-14 16,0-1-13-16,1 3-22 0,1-2-28 15,0 2-24-15,5 0-16 0,3 0-3 0,4 4 4 16,7 1 6-16,3 2-1 0,4 0 1 0,0 1-2 15,4 3-1-15,4 1 2 0,3 1 2 0,4-1 5 16,3 4 0-16,4 0 3 0,6-1 0 16,4-1 2-16,3 0 6 0,8-2 3 0,3 2 2 15,7-2 1-15,1-2-2 0,6 1-1 0,5-2 0 16,4-1 3-16,4 0 0 0,6-1-1 0,4-2 2 16,4 1-5-16,5-1-3 0,5 0-2 0,5-2-4 15,5-1-1-15,4 0-5 0,5 0-1 16,5-1 0-16,3 1 0 0,5 0 1 0,0-2-1 15,5 3-4-15,-3 1-2 0,4-1 3 0,1 1-4 16,2 1 0-16,-4-1 1 0,1 1-3 16,-2 0 3-16,-5-1 2 0,-3 0 2 0,-2 1 2 15,-9 0 4-15,-4 1 5 0,-4-1 4 0,-7-2-3 16,-3 1 1-16,-9 1-5 0,-6-3-2 0,-7 1-1 16,-10-1-1-16,-3 0-3 0,-13-2-5 15,-6 0 4-15,-9 0-3 0,-8 0-2 0,-9 0-1 16,-6-4-3-16,-6 1-1 0,-4 1 0 0,-11-1-2 15,-3 1-6-15,-4 0-5 0,-2 0-15 0,-5 2-29 16,1 0-44-16,-2 2-85 0,1 5-202 0,0 2-301 16,-1 0-173-16,0-3-721 0</inkml:trace>
  <inkml:trace contextRef="#ctx0" brushRef="#br0" timeOffset="94532.13">17351 9260 1349 0,'0'0'303'0,"0"0"-65"0,0 0 23 0,-22-88-16 0,19 60-37 16,-4-3-33-16,1 1-41 0,-2 0-34 0,-3 0-20 15,-1 1-14-15,0 0-4 0,2 1-8 16,1 2-5-16,2 1-5 0,2 0-7 0,3 4-2 16,1 0-2-16,1 4 1 0,1 2-3 0,5 1-3 15,2 2-5-15,4-2-8 0,2 3-5 0,3-1-1 16,2 2-2-16,5 2-4 0,-2-3-2 16,2 4-1-16,0 0 1 0,0 0-1 0,-1 0 0 15,2 0-9-15,-4 2-10 0,3 0-15 0,-3 2-20 16,-3-1-32-16,-4 4-46 0,0 0-61 15,-4 0-116-15,-5 4-86 0,-1 1-49 0,-4 3-120 16,0-2 16-16,-4-1-300 0</inkml:trace>
  <inkml:trace contextRef="#ctx0" brushRef="#br0" timeOffset="94816.32">17235 9011 1451 0,'0'0'136'0,"0"0"48"0,0 0 36 16,0 0 1-16,0 0-12 0,0 0-46 0,0 0-45 0,0 0-15 15,0 0-10-15,0 0-13 0,0 0-19 16,0 0-12-16,89 16-7 0,-66-25-7 0,-2 0-5 16,-1 2-2-16,0 0-4 0,-3 2-4 0,-2 2-2 15,-3-1-5-15,3 2-4 0,-6 2-2 0,-1 0 0 16,0 4-1-16,-2 1 1 0,-2 4 1 16,0 0 5-16,-2 5-2 0,-2-2 0 0,0 5 0 15,0-2-5-15,-6 2-1 0,5 1 0 0,-1-2-2 16,-1-1-1-16,3-3-1 0,-1 0 1 0,1-2-2 15,0-1 0-15,0 0-2 0,0-2-1 16,1-2-3-16,2 0-5 0,-2-1-8 0,1-3-23 16,1 1-34-16,0 2-49 0,0-4-86 0,-1 1-144 15,1-1-84-15,1 0-153 0,-3 0-17 0,2 0-313 16</inkml:trace>
  <inkml:trace contextRef="#ctx0" brushRef="#br0" timeOffset="95349.6">17550 9080 1026 0,'0'0'202'0,"0"0"-40"0,0 0-8 15,0 0 41-15,0 0 18 0,0 0-4 0,0 0-30 16,0 0-50-16,0 0-33 0,0 0-21 0,0 0-13 16,0 0-4-16,0 0-3 0,-48 78 0 15,48-70 0-15,0-2 1 0,0-3 2 0,0 2-2 16,0-3-8-16,0 0-7 0,0-2-5 0,0 0-2 15,3 0 1-15,-3-4 3 0,1-3-3 16,1 0-3-16,-1-3-4 0,1-4-6 0,0 1-4 16,4-3-3-16,-1 2 0 0,1 0 0 0,3 0 1 15,-2 4 0-15,2-2-7 0,3 2 0 0,0 1-1 16,0 1-4-16,-2-1 1 0,1 0-1 16,0 4-1-16,-1 0 1 0,0-1-2 0,0 1 1 15,-1 2-5-15,-2-1-2 0,0 2 4 0,1 1-5 16,-3 1-3-16,1 0 0 0,-3 0-5 0,2 0-2 15,-3 1-2-15,1 1-1 0,-2 2-3 16,-1-3 6-16,1 3 2 0,-1-1 4 0,0 1 1 16,0-1 2-16,-1 3 1 0,-2 1 3 0,0 0 0 15,-2 1 2-15,1 3-1 0,1 1 1 0,-1 1 4 16,2 3-4-16,0-1 1 0,2 1 0 0,-1 2-2 16,1-3 3-16,0-3 1 0,3 2-1 0,1-4-3 15,4 0 3-15,-2-3 0 0,3-1 1 16,-2-3-1-16,3-1 0 0,4-2-1 0,-3 0 1 15,4-2 0-15,-3-5 1 0,2 0 0 0,-3-2-1 16,1-1 6-16,-2 0-6 0,-2-1-1 16,-2 2-1-16,1-2-3 0,-4-1-1 0,-2 1-3 15,1-3-12-15,-2 4-33 0,0-2-38 0,0 1-52 16,0 0-74-16,0 0-133 0,0 1-69 16,0-2-121-16,0 0-49 0,0 1 109 0,0 4-79 0</inkml:trace>
  <inkml:trace contextRef="#ctx0" brushRef="#br0" timeOffset="95848.65">18016 8550 985 0,'0'0'296'0,"0"0"-88"0,0 0 3 0,0 0 37 0,0 0 3 0,0 0-22 0,0 0-53 16,0 0-36-16,0 0-14 0,0 0-5 16,0 0-12-16,0 0-20 0,0 0-19 0,0 0-15 15,10 97-14-15,-10-75-12 0,0 3-1 0,0 3-7 16,-2 2-3-16,-1 3-5 0,0 1-3 0,-2-1-5 16,0 1 1-16,1-2-2 0,0-1-3 0,2-2-3 15,1-3-2-15,-1-1 1 0,2-5-2 16,0-1-1-16,3-4-2 0,0-4-4 0,0 1 2 15,2-5 1-15,0-2 3 0,2-1-1 16,0-4 4-16,-1 0 2 0,3 0 1 0,0 0 2 16,1 0 1-16,1 0-2 0,0-2 0 0,-1 2 3 15,1-2-2-15,-1-1-1 0,0 1 2 0,2-1 1 16,-1-1 5-16,2-3 5 0,-2-2 0 0,0 1 4 16,2-3 3-16,-2-1 3 0,-1 1 3 0,0-5-3 15,-4 4-1-15,-1-2 2 0,1 0 0 16,-6 2 4-16,0-1-1 0,0 4-6 0,-7-2 0 15,-3 4-4-15,0 2-3 0,-1 2-4 0,-2 3 1 16,0 1-3-16,-1 10-2 0,0 3 0 0,0 2-7 16,1 5-3-16,-1 4-5 0,3-1-10 15,3 1-18-15,2 0-27 0,6-1-42 0,0-3-72 16,4-6-178-16,3-3-178 0,7-3-228 0,-4-4-1 16,-5-3-256-16</inkml:trace>
  <inkml:trace contextRef="#ctx0" brushRef="#br0" timeOffset="96069.98">18400 8900 1075 0,'0'0'639'0,"0"0"-296"0,0 0-63 0,0 0-48 0,0 0-47 0,0 0-36 0,0 0-41 16,0 0-33-16,0 0-9 0,0 0-9 0,0 0-4 16,0 0-3-16,0 0-4 0,0 0-1 0,64 90-3 15,-56-76-3-15,-2-2-4 0,-2 1-6 16,-2-1-5-16,0 0-1 0,-2-1-3 0,-2 1-4 15,-1-1 0-15,-5-1-4 0,1 1-3 0,-2-4-5 16,-1 0-2-16,-2-4-3 0,-1 1-9 0,-2-4-14 16,-1 0-32-16,0 0-53 0,-3-4-101 0,0-3-229 15,-3-1-190-15,-3-5-127 0,5 6 47 16,8 0-22-16</inkml:trace>
  <inkml:trace contextRef="#ctx0" brushRef="#br0" timeOffset="96270.91">17753 8911 1803 0,'0'0'407'0,"0"0"-128"0,0 0-13 15,94-28-17-15,-56 17-38 0,4-2-43 0,5 1-48 16,3-4-33-16,1 4-28 0,-1-3-23 0,-4 3-13 16,-4 0-14-16,-2 0-2 0,-8-2-1 0,-3 7-2 15,-7-2-1-15,-8 2-1 0,-4 4-3 16,-4-1-4-16,-5 4-12 0,-1 0-31 0,-5 0-63 15,-3 0-188-15,-2 0-356 0,2 2-213 16,2 0-760-16</inkml:trace>
  <inkml:trace contextRef="#ctx0" brushRef="#br0" timeOffset="99298.83">18758 9013 2149 0,'0'0'166'0,"0"0"-2"0,0 0-27 0,0 0-24 0,0 0 11 0,0 0-16 0,0 0-28 0,111-71-18 15,-80 57-12-15,1 2-6 0,1 0-8 0,0 0-10 16,1 1-12-16,-2 2 2 0,-1 0 3 16,-3 2 3-16,1 0 4 0,-4 0-6 0,0 2-6 15,-1-1-5-15,-4 5-3 0,-2-1-2 0,-4 0-3 16,-3 2-1-16,-1 0 0 0,-3 0-1 0,-5 0-1 16,-1 0 2-16,-1 0 3 0,0 0 7 15,0 0 10-15,0 0 4 0,0 2-7 0,-2-2-6 16,-1 0-4-16,-2 0-4 0,1 0 5 0,0 0-4 15,0 0-1-15,3-2-1 0,-2 2 1 0,2 0-9 16,1 0-14-16,0 0-2 0,5 0 1 16,4 5 6-16,2 1 15 0,1 1 0 0,6 0 2 15,-3 1-2-15,1 1 2 0,1 0 1 16,-4-3-4-16,-3-1 5 0,0 0 4 0,-6-1 8 0,2-1 6 16,-5 3 9-16,0-3 5 0,-1 1 1 0,-1-3 4 15,-3 3-10-15,-2-3-8 0,-5-1-8 16,1 0-2-16,-3 0-12 0,-4 0-2 0,2-3-13 15,1-2-19-15,3 0-22 0,0-2-34 0,1 0-35 16,5 0-78-16,1-1-117 0,4-1-75 0,0 0-125 16,4 1-157-16,0 2-620 0</inkml:trace>
  <inkml:trace contextRef="#ctx0" brushRef="#br0" timeOffset="99766.22">19798 8771 1484 0,'0'0'384'0,"0"0"-277"0,0 0-16 0,-9 115 6 0,6-78 11 16,-1 1-1-16,-2 0-16 0,1 0-22 15,1 0-19-15,3-3-24 0,1-1-13 0,0-5-9 16,0-1-1-16,0-4-3 0,1-5 4 0,0 0 1 15,-1-1 0-15,0-6 5 0,0 0 3 0,-1-4 6 16,-1 1 7-16,-2-4 16 0,-1-2 20 0,-1-1 8 16,0-2 3-16,-3-7-14 0,1-3-24 15,0-4-15-15,-1-5-10 0,3-3-9 0,-3-8-3 16,7-1-2-16,-2-5 0 0,0-2-1 0,4-4 4 16,1 3 2-16,7 1 2 0,3 3 8 0,3 4 10 15,4 2 16-15,5 4 11 0,-1 5 5 16,2 5-1-16,-3 4-7 0,-1 4-8 0,-2 5-2 15,-4 2-3-15,-3 0-2 0,0 6 3 0,-4 1 1 16,-4 3 3-16,0 1 2 0,-3 4-2 16,-4-2-5-16,-5 5-5 0,-3-1-8 0,-3 2-6 15,-2-1-5-15,-3-3 0 0,0 0-2 0,-1-1-3 16,0-1-2-16,1-5-2 0,1-1-6 0,5-2-7 16,1-3-16-16,4 0-28 0,2-2-40 0,4-5-59 15,3-2-83-15,2-4-88 0,6-1-37 16,2-4-38-16,6-1-85 0,-5 6-38 0,-2 2-533 0</inkml:trace>
  <inkml:trace contextRef="#ctx0" brushRef="#br0" timeOffset="99982.02">19960 8863 1195 0,'0'0'313'0,"0"0"-78"16,0 0-21-16,0 0 7 0,0 0 4 0,0 0-11 16,0 0-23-16,9 91-27 0,-6-80-28 0,4-5-16 15,3-3-9-15,-2-1-15 0,-1-2-14 16,4 0-9-16,-4-2-11 0,1-3-13 0,1-1-5 15,-3-3-7-15,-1 2-1 0,-3-3-3 0,-1-1-7 16,-1 3-7-16,-1-3-6 0,-4 1-4 16,-2 3 0-16,-4 2-5 0,1 3-2 0,-7 2-6 15,4 0-9-15,-4 3-6 0,4 4-14 0,-2 0-16 16,2 0-32-16,5 0-49 0,3-3-88 0,3-1-131 16,2-1-61-16,2-2-67 0,9-2-135 15,-5-1 11-15,-1-1-336 0</inkml:trace>
  <inkml:trace contextRef="#ctx0" brushRef="#br0" timeOffset="100231.65">20199 8694 1531 0,'0'0'257'0,"0"0"-100"15,0 0-18-15,0 0 14 0,0 0 11 16,0 0-2-16,0 0-18 0,0 0-14 0,0 0-10 16,-35 98-8-16,43-86-4 0,2 3-6 0,0-3-8 15,1 1-5-15,0-1-6 0,0-3-10 0,-2 3-13 16,1-4-12-16,-4 0-15 0,-2 3-5 15,-3-1-5-15,-1-1-2 0,-1 1 0 0,-7 1-6 16,-3-1-3-16,0 1-7 0,-3-2-4 0,-2 0 1 16,-1-2 0-16,1-2-1 0,-2-1-3 15,2-1-4-15,1-3-6 0,3 0-7 0,1 0-11 16,4-1-33-16,4-5-53 0,3 1-77 0,0-4-95 16,7-1-96-16,5 0-67 0,2-4-126 0,-1 4-68 15,-5 3-459-15</inkml:trace>
  <inkml:trace contextRef="#ctx0" brushRef="#br0" timeOffset="100698.95">20338 8745 654 0,'0'0'871'0,"0"0"-645"15,0 0-74-15,0 0-19 0,0 0-2 0,0 0 10 16,0 0 25-16,0 0 15 0,0 0 5 16,0 0-14-16,0 0-29 0,18 99-26 0,-9-85-26 15,0 0-15-15,2 0-13 0,-6 0-18 0,2 0-9 16,0 0-9-16,-4-2-10 0,-1 1 8 15,-1-3-2-15,-1 0 1 0,0 0-3 0,-4 1-6 16,-3-3-1-16,-2 1-7 0,-1 0-3 0,-2 0 0 16,1-4-4-16,-3 2-3 0,2-2-1 0,-1-3-7 15,6-1-5-15,1-1-3 0,-1 0-2 16,6-1-16-16,1-5-10 0,1 1-6 0,7-2-9 16,2-1 7-16,3-3 1 0,4 1 7 0,3-1 12 15,0-1 13-15,-1 1 13 0,-1 0 6 16,2 1 6-16,-4-1 14 0,4-1 15 0,-4 2 15 15,-1-3 14-15,0 3-1 0,-3 1-2 0,-4 1 1 16,-1 0-2-16,1 1-5 0,-5 1-5 0,2 1-4 16,-3 2-8-16,-1-1 2 0,-1 2-4 0,0 2 0 15,0-1-5-15,0-1-4 0,-1 0-6 0,-4 0-7 16,1 1-4-16,-2 1 0 0,-1 0 0 16,-2 0-3-16,0 7 2 0,-2 3-5 0,1 2 0 15,-1 6 1-15,1-2 4 0,1 5-5 0,3-2 0 16,2-1-1-16,4-2-4 0,2 0 5 0,6-4-3 15,4-1 1-15,5-2-3 0,0-6 2 16,2-1 0-16,0-2-3 0,1-2-4 0,0-5-9 16,1 0-17-16,2-3-19 0,-2-1-57 0,0 1-201 15,-2-2-327-15,-4 5-301 0,-7 0-511 0</inkml:trace>
  <inkml:trace contextRef="#ctx0" brushRef="#br0" timeOffset="101482.05">20928 8973 2137 0,'0'0'545'0,"0"0"-305"0,0 0-81 0,0 0-15 0,0 0-1 0,0 0-15 15,0 0-31-15,0 0-28 0,120-34-18 0,-82 27-14 16,5 0-3-16,1 0-6 0,6 0-7 0,1 0 0 16,0 0-6-16,-2 0-6 0,0 3-1 15,-4 1-4-15,-4 0-2 0,-1 3 1 0,-3 0-1 16,-6 0 2-16,-6 0-1 0,-2 0 0 0,-7 0-1 15,-5 0-1-15,-2 0-1 0,-7 1 6 16,-2 1 3-16,0 0-1 0,-3-1 4 0,-5 3-3 16,-4-1-5-16,-3-1 2 0,0 2-2 0,-3-3-3 15,5-1 1-15,0 0-1 0,2 0 1 0,3 0-2 16,2 0 1-16,5 0-3 0,1-1 0 0,7-1 3 16,4-2-2-16,8 3 3 0,5-1 0 15,3 2-1-15,2 0 2 0,0 0-5 0,3 0 2 16,-6 2 1-16,1 1-2 0,-7 1 5 15,-6-1-1-15,-3 2-3 0,-2-1 3 0,-4-1 2 16,-4 2 1-16,-1 1 2 0,-5-1 2 0,1 2-1 16,-6 0-2-16,-1 0 1 0,-4 0-4 0,3-2-1 15,-3-1-3-15,-1-4-4 0,1 2-2 0,1-2-15 16,2 0-13-16,2 0-29 0,0-2-57 0,5-2-105 16,1-1-237-16,4-2-263 0,0 3-148 15,1-1-375-15</inkml:trace>
  <inkml:trace contextRef="#ctx0" brushRef="#br0" timeOffset="102799.45">22421 8740 2905 0,'0'0'183'0,"0"0"-9"0,0 0-16 0,0 0-19 0,-88-38-34 0,67 38-27 16,0 6-21-16,-2 3-15 0,-2 5-10 0,3 5 0 16,2 6-10-16,1 2-4 0,5 2-5 0,3 5-7 15,4 3 0-15,4 1-1 0,3 2-3 16,3-2-2-16,6 0-2 0,4-4-3 0,6 1-8 15,6-8-15-15,0-2-22 0,4-4-32 0,3-6-60 16,-1-4-95-16,5-9-155 0,0 2-113 16,0-4-148-16,-11-5-82 0,-6 2-398 0</inkml:trace>
  <inkml:trace contextRef="#ctx0" brushRef="#br0" timeOffset="103065.1">22771 8851 1720 0,'0'0'268'16,"0"0"-10"-16,0 0 21 0,0 0 14 0,-94-75-62 15,72 75-70-15,2 13-50 0,0 3-36 0,1 10-13 16,2 4-10-16,5 6-12 0,3 6-7 16,4-1-10-16,5 4-1 0,1-4-6 0,8 1-1 15,6-6-4-15,5-7-5 0,8-3-1 0,3-5 2 16,3-6 1-16,4-1 5 0,1-7 6 0,2-2 5 16,0-1 4-16,2-4 9 0,-2 0 8 0,1-2-1 15,-2-5 1-15,-3 0-12 0,-3-5-12 0,-4 1-8 16,-9-2-5-16,-1-1-1 0,-8 0-2 15,-3 1-5-15,-3 0-8 0,-6 1-23 0,-1 3-41 16,-7-2-114-16,-3 2-348 0,-2 1-405 0,1 2-148 16,6 3-94-16</inkml:trace>
  <inkml:trace contextRef="#ctx0" brushRef="#br0" timeOffset="113782.08">13617 10931 138 0,'0'0'307'0,"0"0"-192"0,0 0-25 0,0 0-13 0,0 0-16 0,0 0-25 0,0 0-4 16,0 0-3-16,0 0 2 0,0 0 6 0,0 0 14 15,0 0 23-15,-94-3 19 0,81 3 9 0,1 0 3 16,-4 0-12-16,1 0-11 0,-3 0-4 0,1 0-9 16,0 0-9-16,-2 0-5 0,0 0-8 15,2-2-6-15,-3 0 2 0,2-1-7 0,-5-1-6 16,1 1-7-16,-1-1-9 0,2 1-6 0,-4-2 3 16,0 1 4-16,1-1 7 0,-3 1 9 15,-2-1 1-15,3 0-1 0,-2 0-3 0,-2-2-4 16,0 0-1-16,0 1-1 0,-1-1 2 0,-1 0 0 15,-2-2 1-15,-1 0-4 0,2 1 1 16,-2-1-4-16,0 0-2 0,3 2-1 0,-5-2 0 16,4 4 4-16,0 0-2 0,-3 1 1 0,3 2-7 15,-2-2 2-15,0 4-5 0,2 0-3 0,-5 0-4 16,3 0-2-16,-2 0 1 0,2 0 0 0,0 0 4 16,2 0-6-16,-2 2 3 0,1 2 1 0,2 0 1 15,0 1 0-15,-3 4-1 0,1-2 2 16,2 3-2-16,1-1 3 0,1 3-1 0,-1 1 0 15,2-1 3-15,0 1 1 0,2-1 1 0,1 2 6 16,3 0 0-16,1 0 11 0,1 0 5 0,4-1-2 16,-1-1 0-16,1-1-10 0,2-1-5 15,3 1-5-15,-2-3-3 0,1 1-2 0,2-4-2 16,0 4 0-16,1-4-2 0,0 3-2 0,-2-1-2 16,0 0 2-16,1 0-4 0,-1 0 6 0,0 0 1 15,0 3-2-15,1-3 2 0,-1 2 1 16,0-2-1-16,2 0 1 0,-2-2 0 0,2-1-3 15,-1-3 2-15,1 0 0 0,0-1 1 0,-3 0-1 16,2 0 1-16,-1 0-1 0,-2-1-1 16,-1-2 0-16,3-2 0 0,-6 0-1 0,3-2 2 15,-2 1 1-15,-1-2-2 0,0-1 0 0,0 0-3 16,0 0 4-16,-2 1 1 0,-1-1 3 0,-2 0 3 16,-1 1-3-16,1 0 4 0,-1 1 1 0,-3 0 0 15,-2 2-1-15,1-2-3 0,-2 3 1 0,-4 1-4 16,2-1 0-16,-3 1-2 0,-1 1-1 15,-1 0 0-15,-3 0 2 0,0 2-2 0,-2 0 0 16,-2 0 0-16,2 0 2 0,-4 0 0 0,-2 0 1 16,4 0 3-16,-4 2-3 0,1 0 3 0,1 0 0 15,-3-2 2-15,0 1 0 0,0-1 0 16,-1 0 0-16,1 0-2 0,-2 0 0 0,3 0-2 16,-2 0-1-16,-1 0 1 0,5 0 0 0,-3 2-1 15,-1-2 0-15,0 2-5 0,-1 0 0 16,1-2 1-16,-2 1-1 0,1 1 1 0,0 0-2 15,1 0 1-15,-2 1 0 0,0-1 2 0,0 1 1 16,-2 3 0-16,0-1 1 0,1 2-1 0,0 0-1 16,-1 2-1-16,0 0 0 0,1 1-1 15,0 1-1-15,0-1 0 0,-1 1-2 0,2 1-3 16,2-1 4-16,-2-1 0 0,0 1 1 0,1 0 4 16,0 1-1-16,1-2 4 0,-1 3-1 0,1-3 0 15,2 2 0-15,2-2-2 0,-2 0 2 16,5 1-3-16,-3-1 2 0,1 1-2 0,3-1 0 15,2 1 1-15,-1-3 2 0,4 1-1 0,2-3-1 16,1 1 1-16,0-3 2 0,2-1 1 0,2 1 1 16,1-4 0-16,3-2-3 0,-1-3 4 0,2-2-1 15,-1 1 3-15,2-5 0 0,-2-1 2 16,0 0 2-16,-2-4 1 0,0 2-2 0,0-3-1 16,2-2-2-16,-2 0-2 0,-2-3 2 0,1-1-5 15,-1-2 0-15,-1-2-2 0,0 3 1 0,-2 0-1 16,-1 0-2-16,-2 0 0 0,-2 1-2 15,-1 3 2-15,-4 1 1 0,0-1 1 0,0 5 0 16,-4 4 1-16,0 2 0 0,-3 2-2 0,0 2 0 16,-3 1-1-16,0 4 0 0,-2 0-1 15,2 0 0-15,-4 0-2 0,1 5 1 0,-1 1-1 16,3 0 3-16,-2 1 3 0,2 1-1 0,4 6 3 16,2 0-1-16,3 2 2 0,4 3-1 0,0 3 1 15,2 4-2-15,6 2-4 0,2 4-1 0,2 3-4 16,3 2-4-16,6 0-2 0,5 5-2 15,3-1-2-15,3 4 2 0,7-2-1 0,2 3 2 16,1-4 1-16,8 2 4 0,2-3 1 16,3 1 2-16,6-3 3 0,4 1-3 0,2-4 6 0,5-1 0 15,1-5-1-15,5 0-1 0,3-6 0 16,1 1 2-16,2-5-1 0,5-3 1 0,2-1-3 16,3 0 0-16,0-4 0 0,4-3 3 0,-2 0-2 15,5-4 0-15,-1-1-1 0,-1-2 2 16,-1-2 0-16,3-4 0 0,-2-5 3 0,-1 2-3 15,2-4 5-15,-2-1 1 0,-3-2 0 0,-2-2 0 16,-1 0 1-16,-3 1 1 0,-3-2 1 0,3-2-1 16,-6 0-3-16,0-2-3 0,-1-1 0 0,-1-2 0 15,0-2 3-15,-3 0-3 0,0-3-2 16,0-3 6-16,-5 2-4 0,0-3-1 0,-1 1 2 16,-2 0-8-16,-1 2 7 0,-3 1 0 0,2 0 2 15,-3 4 1-15,1-1 3 0,-4 6 1 16,1-1-1-16,-1 2 0 0,-1 2-3 0,-1-1-4 15,2 3 1-15,0 0 0 0,-2 2 0 0,2 3-1 16,-2 3-2-16,1 0 5 0,-1 4-3 0,0 3-1 16,2 0 1-16,1 3-4 0,2 4 5 0,-3 2-3 15,0 1 3-15,0 4-4 0,0 2-1 0,1-3 1 16,-1 3-1-16,0-1 1 0,2 1-3 0,0 1 0 16,-1 0 1-16,5-1 3 0,-4 3 2 15,2-2-2-15,0 1-1 0,2-2 3 0,-2 4-1 16,4-1-1-16,0-2 4 0,1 4-7 0,0-3 5 15,3 3-1-15,0 4-1 0,3-3-2 16,-2 2 0-16,2-1 1 0,0-1 2 0,1-2 2 16,0-2-4-16,2-1-1 0,3-1-2 0,3-2 1 15,-1 0 1-15,6-1 2 0,2 1-2 16,0-2-1-16,4-1 3 0,-2-3 1 0,7-2 1 16,-2-1-1-16,1-2 3 0,1 2-2 0,3 1-1 15,0 1 1-15,4-3-3 0,-2 1 3 0,0-1 1 16,0-2 2-16,1-2-3 0,-3 0-1 15,5 0 0-15,-3 0 0 0,1-2 2 0,3-2 1 16,-3 1-3-16,2-2 0 0,0 0 1 0,0-2 0 16,2 0 0-16,-3-1 0 0,4 1 2 0,-3 0 0 15,3 1-1-15,-2 5 2 0,1-1-5 0,-3 2 2 16,2-2 0-16,0 0 0 0,-3-1-3 16,0-2 0-16,-1 1 1 0,-3 1-1 0,3-1 4 15,-3 1 1-15,-1 1-5 0,0 2-1 0,-1 0 0 16,0 0 1-16,-3 0 1 0,-4 0 4 0,-2 0-2 15,-1-4-1-15,-1 4 1 0,0-4-2 0,-3 4 0 16,-1 0 0-16,0 0-1 0,-1 0 2 16,-1 4-4-16,-2-4 0 0,-4 2 1 0,0-2-1 15,-6 0 4-15,0 0 0 0,-2-2-1 16,-1 0-2-16,0-3 2 0,-2-1 1 0,-1-1 1 16,2 2 1-16,-4 2-1 0,1-3-1 0,-2 1-2 15,-2 0 0-15,-2-2 0 0,-5 0 0 0,4 0 1 16,-7 0 2-16,5 2-3 0,-2 1-1 0,0 1-4 15,2 0-3-15,1 2 5 0,0 1 0 16,1-2 2-16,1-2 1 0,-1-1 5 0,-2 0 0 16,3-2 2-16,-5 0 1 0,2-2-3 0,-5 0 1 15,1 1 1-15,0-3-1 0,2-1-2 0,-3 4-3 16,0-2 2-16,3 1 0 0,0 0-3 0,0 4 0 16,-3-2-1-16,3 2 1 0,0 1 1 0,-1 1-1 15,4-1 1-15,-2-1-1 0,2-2 2 16,2 0 1-16,-2-2 0 0,-1 2 0 15,3-4-1-15,-7 1 0 0,2-1 3 0,-2-1 5 0,-1-2 5 16,-1-3 3-16,-1-5 5 0,0-1-1 16,-2-1-6-16,1 0-2 0,-1-2 0 0,-4 0-5 15,2 0 4-15,-2 0-5 0,-3-2-4 0,0-1 1 16,0 0-3-16,-3-1 1 0,-2 3-2 0,2-1-5 16,-4 4 1-16,4 3 0 15,-2 2-1-15,3 4 1 0,-1 3-12 0,-3 0-19 0,4 3-35 16,-3 4-60-16,0 0-148 0,-3-1-203 0,-3 6-271 15,1-1 15-15,-1 1 80 0,-1 0 356 0,4 0 301 16</inkml:trace>
  <inkml:trace contextRef="#ctx0" brushRef="#br0" timeOffset="115031.85">14073 11537 1140 0,'0'0'540'0,"0"0"-319"0,0 0-19 0,0 0-15 0,-90-26 9 0,84 25 2 0,3-1-11 16,3 0-47-16,0 2-54 0,6-2-33 0,9 2-10 16,7-1 7-16,8 1 0 0,9 0-5 0,5 0-5 15,8 0-4-15,9 3 1 0,10 2 3 0,7 2-2 16,6 4 3-16,14-1 4 0,7-2 4 0,10 1 8 16,11-4 5-16,9-2-5 0,7 1-7 0,4 1-12 15,7 4-14-15,9 1-11 0,1-1 0 16,11-2-2-16,3-3 5 0,3-3-5 0,4 1-1 15,1 2 1-15,2-1-1 0,-5 5 9 0,-2 1-8 16,-1 3 2-16,-5 0-8 0,-5-5-5 0,-5-2 0 16,-5-5 0-16,-11 0 0 0,-10 0 0 15,-10-3 0-15,-12-2 0 0,-14-1 0 0,-11-2 0 16,-10-1 0-16,-17 2 0 0,-9-2 0 16,-10 5 0-16,-14-3 0 0,-11 2 0 0,-6 1 0 15,-9 2 0-15,-5-1 0 0,-1 1 0 0,-8-1 0 16,-4-3 0-16,-7 1 0 0,-5 0 0 0,-2 0 0 15,-4-1 0-15,-2 1 0 0,2 0-77 0,-1 0-271 16,1 0-385-16,6-1-284 0,9 3-737 0</inkml:trace>
  <inkml:trace contextRef="#ctx0" brushRef="#br0" timeOffset="116998.91">14181 10755 2751 0,'0'0'162'0,"0"0"-19"0,0 0-50 0,0 0-23 0,0 0-6 0,0 0 11 0,0 0-17 15,2 108-20-15,6-71-18 0,3 6-11 16,-2 6-4-16,2 4-7 0,0 6-1 0,-1 3-5 15,6 3-2-15,-3-1-5 0,1-3-10 0,5-6-14 16,0-5-16-16,2-7-14 0,0-8-17 0,0-4-15 16,3-9-31-16,-4-2-29 0,-5-6-2 0,3-10 9 15,-5-4 26-15,2 0 17 0,-3-8-16 16,-3-8-36-16,-3-3-38 0,0-2-79 0,-4-3-56 16,-2 0 7-16,0-4 52 0,-1 0 115 0,-5-2 112 15,1-1 59-15,-5-3 40 0,0-5 46 16,-3 1 44-16,-1 2 68 0,2 1 25 0,-2 3-3 15,0 2-15-15,3 2-41 0,2 7-23 0,6 0-14 16,1 5-10-16,2 0 6 0,3 2 2 0,7 2-4 16,10 1-9-16,7-2-23 0,7 3-22 15,8 0-20-15,14-1-21 0,7 1-13 0,9-1-12 16,9 1-7-16,9 2-3 0,11-3 0 0,5 4 4 16,8 2 4-16,7 2-5 0,7 3-1 0,5 0-6 15,2 5 4-15,4 5 12 0,4 3 26 16,4 1 29-16,2 4 12 0,-2 1 4 0,2 0-18 0,-3 0-15 15,-1-2-8-15,-1-1-2 0,-6 1 1 16,2-1-3-16,-3-2 1 0,0 1-1 0,-1-1-7 16,-2-1-5-16,-3 0-7 0,1-1-8 0,-7 0 0 15,-3-1 4-15,0-2 4 0,-7 3 2 0,-1 1-6 16,-6 1-1-16,-5 1-1 0,-8 3-3 16,-12-2 2-16,-11 7 1 0,-16 0-1 0,-9 1 8 15,-14 3 1-15,-9 1-3 0,-9 3-5 0,-10 2-1 16,-5 2-4-16,-8 0 1 0,-8 5-3 15,-3 0-4-15,-2 0 5 0,0-2-2 0,-1 0 7 16,0-5-8-16,1-1-4 0,3-1 0 0,1-4 1 16,4-4 1-16,2-2 0 0,1-4-3 15,2-4-6-15,4-5 5 0,1-2-4 0,1-5-6 16,2-1-13-16,0 0-12 0,0-5-23 0,0-5-36 16,0-3-66-16,0-2-216 0,-1-3-225 0,0 2-247 15,-4-3 27-15,-1 3 156 0,3 5 490 0</inkml:trace>
  <inkml:trace contextRef="#ctx0" brushRef="#br0" timeOffset="117831.45">16898 10777 2566 0,'0'0'258'0,"0"0"-30"0,0 0-74 0,0 0-26 0,0 0-22 15,0 0-25-15,0 0-23 0,0 0-13 0,0 0-8 16,0 0-4-16,12-98-10 0,7 76-7 0,7-3-5 16,2 1 1-16,6 0 1 0,4 2-4 0,2 1-2 15,7 1-2-15,-3 6-2 0,4-2 1 0,0 5-1 16,1 1-4-16,0 3-2 0,-1 2-2 16,-3 3-4-16,0 2 0 0,-2 0-3 0,-4 0-4 15,-3 5 0-15,-5 1-7 0,-5-1 0 0,-4 0 0 16,-4 4 4-16,-7-4 2 0,-5 2 4 15,-2-2 2-15,-4 0 2 0,0 2 7 0,-4-1 0 16,-3 0 6-16,-2-1-1 0,-2-2 2 0,0-1 0 16,0-2 2-16,2 0 0 0,0-2 0 0,1-3-1 15,1-2-1-15,2 0 2 0,3-1 4 16,0 0 0-16,2-1 0 0,6-2-2 0,5 5-4 16,1 2 0-16,5 1 0 0,1 1-2 0,3 2 2 15,2 0 0-15,0 3 4 0,-2 3-1 0,0-3 1 16,0 4 0-16,-4 0 1 0,-2-2 1 15,-4 0-4-15,-3 1-3 0,-4-3 0 0,-3 2 3 16,-2 0 6-16,-5 0-1 0,-7 0-5 0,-1-1-7 16,-5-1-9-16,-1-3-12 0,-2 0-30 0,0 0-43 15,1-3-72-15,4-4-166 0,0 1-143 0,6-2-301 16,4 0 11-16,4 1 101 0,0 3 194 0</inkml:trace>
  <inkml:trace contextRef="#ctx0" brushRef="#br0" timeOffset="121899.04">18512 10437 1490 0,'0'0'1027'0,"0"0"-811"0,0 0-49 0,0 0-24 0,0 0-21 0,0 0-28 15,0 0-20-15,-79-95-22 0,64 83-8 16,-3 4-5-16,0-1-3 0,1 2-2 0,-2 2-3 15,3 5 0-15,-4 0-1 0,3 2-2 0,0 6-4 16,0 6-6-16,2 5-5 0,0 7-5 16,3 3-4-16,2 7-3 0,2-1-1 0,6 3-7 15,2-2 3-15,2-1-2 0,8-6-5 0,5-5-1 16,2-3-7-16,5-3-3 0,3-5-3 16,2-5-1-16,2-2-11 0,2-6-16 0,2 0-13 0,0-6-25 15,2-2-28-15,-3-5-37 0,-1-1-58 0,-2-6-67 16,-3 1-22-16,-1-2-11 0,-5 0-37 15,-2-4-11-15,0 1-4 0,-7 0 51 0,-1 0 112 16,0 1 112-16,-5 0 82 0,-1 2 47 16,-3-4 50-16,-1 6 66 0,0-2 50 0,-3 6 35 0,-2 5 5 15,2 3-17-15,-4 5-24 0,5 2-42 16,-3 9-34-16,0 6-31 0,1 4-19 0,0 5 5 16,2 2 8-16,1 3-1 0,-1-1 5 0,2 2 1 15,0-3 2-15,2 1 3 0,0-4-2 16,2-1-9-16,-2-7-9 0,1 2-7 0,-1-4-10 15,1-4-9-15,-2-3-12 0,0-3-3 0,-1-1 5 16,2-1 3-16,-2-2 7 0,0 0 0 0,0 0-9 16,0-4-11-16,-2 1-13 0,0-6-9 15,-1-1-5-15,1-6-3 0,-2-1 1 0,2-5-3 16,0-1-1-16,1-5 2 0,0-1-3 0,1-4 2 16,0-2-2-16,0 0 3 0,0-2 0 0,5 3 2 15,2 6-1-15,3 5 3 0,3 6 8 16,-1 4 3-16,4 4 7 0,0 4-3 0,0 1-4 15,0 4-10-15,-5 0 2 0,1 6 0 0,-3-1-1 16,-1 4 5-16,-6 2 0 0,-2 1 1 0,0 4-2 16,-5 3 2-16,-2 0-4 0,-8 1-3 0,1 3 0 15,-3 0-1-15,-3 1-2 0,2-4-1 16,1 1-3-16,-1-4-6 0,6-1-8 0,1-4-11 16,1-4-17-16,6-1-22 0,3-3-21 0,1-1-23 15,6-3-35-15,6 0-46 0,5 0-84 0,3-3-112 16,3-6-100-16,6-1-141 0,1-2 42 15,1-4 81-15,-5 4 106 0,-11 5 396 0</inkml:trace>
  <inkml:trace contextRef="#ctx0" brushRef="#br0" timeOffset="122148.67">19210 10261 1778 0,'0'0'419'0,"0"0"-47"0,0 0-47 0,0 0-115 0,0 0-85 0,0 0-35 0,-90 26-23 0,64-7-11 15,2 5-1-15,-3 5-6 0,0 3-4 16,2 5-4-16,1 2-1 0,4-1-5 0,8-2-5 15,6 0-9-15,3-7-7 0,7-3-4 0,6-3 0 16,8-4 4-16,4-4 1 0,4 1 5 0,4-6 1 16,2-1 0-16,4-6 0 0,-2-3 1 15,3 0-3-15,-2-3 0 0,1-1-4 0,-3-3-4 16,-4 0 0-16,-3-1-1 0,-7-1-3 0,-4-1-4 16,-5 2-3-16,-3-1-7 0,-7 0 1 0,0 2-8 15,-5-2-12-15,-1 4-21 0,-3 0-32 0,-3 0-48 16,2 3-122-16,-4-1-291 0,1 3-337 15,-3 0-26-15,3-2 31 0,5 2 598 0</inkml:trace>
  <inkml:trace contextRef="#ctx0" brushRef="#br0" timeOffset="130748.7">6968 12211 872 0,'0'0'191'0,"0"0"14"0,0 0-13 0,0 0-28 0,0 0-10 16,0 0-4-16,0 0 1 0,0 0 4 16,0 0-1-16,0 0-12 0,0 0-30 0,0 0-27 15,-43-73-25-15,52 70-20 0,1-2-10 0,2-1-10 16,7 3-1-16,1-1-2 0,1 1 0 0,6 1-1 15,-1-1 0-15,5 1 2 0,0 0 1 0,5-1 2 16,-2 1 4-16,4-2 4 0,4 1 5 16,0-1 3-16,7 1 1 0,1-1-2 0,1 1-3 15,2-2-1-15,4 1-1 0,0 1-2 0,3-1 0 16,7-1-1-16,-2 1 0 0,3 0 1 0,4 1 1 16,0 1-2-16,2-2 1 0,3 4-3 15,-3 0-3-15,5 0-7 0,2 0-3 0,-1 0 0 16,6 0-3-16,-3 2 1 0,5 2-2 0,0-3-3 15,4 1-1-15,3 0 3 0,3-2-2 16,7 0 2-16,1 0 3 0,4 0-3 0,3-2 2 16,1-1 1-16,4-1-1 0,1-1 1 0,4 2-1 15,2-1 1-15,3 1 1 0,1-1-5 0,3 2 1 16,1 1-3-16,2-1-2 0,-2 2 1 16,-2 0 0-16,1 0-3 0,-9 0-2 0,-3 2 6 0,-5 1 1 15,-4 1-3-15,-8 1 6 0,-3-2-7 16,-8 2 0-16,-8-1-1 0,-3 1 0 0,-9-1-1 15,-3 2 2-15,-11-1 3 0,-4 0-1 16,-12 1-1-16,-7 0 0 0,-8-2 0 0,-6 1-3 16,-4-1 5-16,-7-1-2 0,-4-1-1 0,-3 0-2 15,-1-2 3-15,-2 1-2 0,0-1-2 0,0 0 4 16,0 2-9-16,-4 0 0 0,-2 1-4 0,-5 4-10 16,-7 6-19-16,-6 3-43 0,-5 5-89 15,-6 7-256-15,-6 0-403 0,-4-10-54 0,10-6-33 16,9-8 420-16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51:26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4334 1768 2217 0,'0'0'170'0,"0"0"35"0,-119-13-27 0,80 13 4 0,3 4-43 0,4 6-42 0,3 6-37 0,3 3-26 0,5 2-19 0,2 5-9 0,7 3-6 0,2 4-4 16,7-2 0-16,3 4-2 0,5-2 1 15,8-1 0-15,2-2 0 0,5-1 3 0,2-3 1 16,3-2 1-16,0-3 7 0,2-4 5 0,-2 0 10 15,-1-3 13-15,-5 2 9 0,-2-4 2 16,-1 0 0-16,-5 0-5 0,-4-2-1 0,-1 0 5 16,-5 1 2-16,-1-1 1 0,-5 1-10 0,-4-2-12 15,-1-3-12-15,-1 1-13 0,-3-3-14 0,2-2-20 16,-2-2-23-16,0 0-44 0,3-9-68 16,5-1-137-16,1-8-117 0,5-1-94 0,0 1-177 15,0 5-756-15</inkml:trace>
  <inkml:trace contextRef="#ctx0" brushRef="#br0" timeOffset="149.38">4366 2122 1539 0,'0'0'365'15,"0"0"-53"-15,0 0-35 0,-16 112-19 0,12-82-55 16,-3-5-57-16,4 1-49 0,-1-3-36 0,2-4-35 16,1-2-19-16,1-2-19 0,0-2-40 15,1-5-96-15,2-2-145 0,1-5-104 0,-2-1-139 16,1-1-176-16,1-3-429 0</inkml:trace>
  <inkml:trace contextRef="#ctx0" brushRef="#br0" timeOffset="598.85">4362 2049 697 0,'0'0'53'0,"0"0"-24"0,0 0-7 0,0 0-3 0,0 0-19 15,0 0-11-15,0 0-10 0,0 0-7 16,0 0 4-16,0 0 9 0,0 0 12 0,87 88 15 15,-84-67 25-15,2-1 29 0,-3-4 32 0,-1 3 21 16,0-3 6-16,-1 0-3 0,0-4-14 16,1-2-8-16,-1-3-11 0,0-4-10 0,0 0-5 15,1-3-2-15,-1 0 0 0,0 0-18 0,2 0-9 16,-2-1 1-16,0-4 32 0,0-2 24 0,1-1 11 16,2-3-5-16,-2 2-41 0,0 1-14 0,3 3-17 15,1 1-10-15,0 2-5 0,2 1 3 16,1 1 7-16,2 3 7 0,0 6 1 0,0 1 1 15,-1 2-1-15,-1 1-5 0,-1-4-2 0,0 0-3 16,-2-2 3-16,0-2-1 0,-2 0 3 16,0-1-2-16,-2-2-5 0,2-2-5 0,-2 0-1 15,-1 0 3-15,2-2 0 0,1-3 19 0,1-4 16 16,-1-5-3-16,6-4 0 0,-3-2-15 0,3 1-19 16,2 0-2-16,-1 4 3 0,2 3-2 15,1 3 1-15,-3 4-1 0,3 3 2 0,-1 2 3 16,1 7 5-16,-1 4 8 0,-2 2 2 0,-1 4 1 15,-4-1-3-15,2 3-7 0,-1 0-8 0,-2 0-6 16,3-2-6-16,-3-3-6 0,-3-3-4 16,2-3 0-16,-2-2-4 0,0-3-7 0,-1 0-21 0,0-1-47 15,0-2-108-15,0 0-277 0,0 0-312 16,0-3-122-16,-1 1-583 0</inkml:trace>
  <inkml:trace contextRef="#ctx0" brushRef="#br0" timeOffset="1215.4">5539 2359 3186 0,'0'0'59'0,"0"0"-18"0,0 0-18 0,0 0 14 0,0 0 12 0,0 0-4 0,118 3-8 15,-78-2-11-15,6 1-6 0,3 0-6 16,4 0-3-16,6-1 2 0,2-1-2 0,3 2 2 16,4-2 0-16,-4 0-2 0,0 0-1 0,-4-3-3 15,-7-3-2-15,-6 3 3 0,-7 0-5 16,-8 1-1-16,-5 1-2 0,-8 1-5 0,-6 0 5 15,-8 0 0-15,-1 1 3 0,-4 3 1 0,-6-1 2 16,-4-2-2-16,-2 1-2 0,0 0-2 16,-6-2-1-16,4-2 1 0,-3-1 0 0,5-4 0 15,1 2 2-15,4 0-1 0,4 0 0 0,3 3 4 16,1-1-5-16,9 3 2 0,3 0 1 0,6 1-2 16,2 6 5-16,2 0-1 0,2 0 1 0,-4-1 2 15,-2 0 4-15,-4 2 7 0,1-1 3 16,-4 0 5-16,-4 0 4 0,-3 0 4 0,-1-2 3 0,-4 2-2 15,-3-3-5-15,-2 3-8 0,-5-2-9 16,-6 0-9-16,2-1-7 0,-6-2-16 0,0-2-24 16,0 0-36-16,1-4-70 0,2-8-199 15,3 0-246-15,3-1-286 0,4 5-808 0</inkml:trace>
  <inkml:trace contextRef="#ctx0" brushRef="#br0" timeOffset="1931.78">7578 1982 2168 0,'0'0'710'0,"0"0"-467"0,0 0-98 0,0 0-47 0,0 0-22 0,0 0-6 0,0 0 1 0,0 0-3 15,0 0-15-15,0 0-14 0,101 4-15 0,-80-8-11 16,3-1-6-16,-2 0-4 0,-4-2-4 15,0-2-6-15,0 0-7 0,-6 1-19 0,-1 0-20 16,-2-1-41-16,-5 0-45 0,-4 1-54 0,0-1-100 16,-6 0-55-16,-7 2-15 0,-2 2 10 15,-4 1 72-15,-1 4 51 0,-2 0 45 0,-1 6 54 16,-4 1 57-16,3 3 63 0,-2 4 46 0,3 0 34 16,3 3 26-16,0 2 8 0,6 2 11 0,-1 0 9 15,5-1-1-15,6 1 1 0,2 0-16 16,2-4-24-16,4-1-17 0,3-3-1 0,4-1 21 15,2-3 46-15,4-4 45 0,3-2 23 0,1-1 1 16,2-2-22-16,2 0-30 0,0-2-23 16,4 1-31-16,-1-1-23 0,-3 2-18 0,-2 0-14 15,-2 3-2-15,-3 4-5 0,-1 2-1 0,-5 3-2 16,-1 1 5-16,-3 1 0 0,-5 0-5 0,-2 2 0 16,-1 1-13-16,-2-1-4 0,-4 2-3 0,-6 0-4 15,1-2 0-15,-3 1-4 0,-4-1-2 0,-2-2-1 16,0-3-8-16,1 1-16 0,2-3-26 15,0 0-33-15,4-4-46 0,3-3-97 0,3-2-186 16,5-9-122-16,2-3-228 0,0-2 36 0,2 6-226 16</inkml:trace>
  <inkml:trace contextRef="#ctx0" brushRef="#br0" timeOffset="2315.38">7915 1963 2561 0,'0'0'298'0,"0"0"-85"0,0 0-40 0,0 0-2 0,0 0-47 16,0 0-42-16,0 0-26 0,0 0-17 0,99-31-8 16,-87 26-4-16,0 0 0 0,2-2-9 15,-4 4 0-15,-4-3-4 0,3 3-6 0,-7 1-1 16,0 2 6-16,-2 0 3 0,-4 0 2 0,-3 4 1 16,-5 3-11-16,-1 3-6 0,-5 1-2 0,-2 5 0 15,-2 3 0-15,0 2-2 0,-5 0-1 0,5 1 2 16,0 1-2-16,3-1 2 0,7-1-2 15,3-1-4-15,1-2 3 0,8-3-1 0,2-1-1 16,7-3 1-16,6-1 2 0,4-4 0 16,3 3 3-16,3-2 4 0,4-2-5 0,-1 2 2 15,-1 0 2-15,-3 0-1 0,-2 0 2 0,-3 0 0 16,-7 0 1-16,1 0 1 0,-5 2 3 0,-3 0 3 16,-3 2 3-16,-2 3 0 0,-6 2-3 0,-3 1-2 15,-3-1-4-15,0-5-2 0,-6 1-2 0,4-1-4 16,-4-4-8-16,4-4-12 0,-3-3-18 15,8 0-29-15,-2-7-44 0,7-5-76 0,0-4-162 16,4 0-136-16,4-9-236 0,0 1-34 0,4 5 118 16,-5 6 31-16</inkml:trace>
  <inkml:trace contextRef="#ctx0" brushRef="#br0" timeOffset="2682.26">8198 1947 2136 0,'0'0'325'0,"0"0"-36"0,0 0-28 15,0 0-38-15,0 0-65 0,0 0-43 0,0 0-28 16,91 13-19-16,-73-17-19 0,-4 2-12 0,3-1-12 16,-6-1-6-16,-2 1-2 0,-4-2 0 0,-2 3 1 15,-1-2 4-15,-2 3 4 0,-5 0-1 16,-5 1-2-16,-1 0-9 0,-2 1-6 0,-5 4-4 16,-1 2-1-16,-1 5-2 0,2 2 0 0,-1 0 1 15,2 0-1-15,0 0-1 0,4-1-1 0,4 3-2 16,5-4-1-16,3 2 0 0,1-4-2 0,5 1 1 15,7-1 1-15,5-4 2 0,2 0 2 16,3-1 0-16,0-2 1 0,5 2-1 0,-2 1 2 16,2 1 1-16,-5 1 0 0,-1 3 5 0,-5-1 3 15,-5 1 6-15,-6-1 7 0,0 2 3 16,-5 2 0-16,-6 1 0 0,-5 4-27 0,-2 1 0 16,-6-2 0-16,-3 3 0 0,-3-5 0 0,1-1 0 15,-2-3 0-15,2-3 0 0,2-3 0 0,4-2 0 16,4-2 0-16,5-2 0 0,3 0-27 0,6 0-70 15,4-6-70-15,4-2-150 0,7 0-218 16,2-4-304-16,-3 3-20 0,-4 2-395 0</inkml:trace>
  <inkml:trace contextRef="#ctx0" brushRef="#br0" timeOffset="2832.52">8626 2331 2681 0,'0'0'464'15,"0"0"-155"-15,5 90-122 0,-5-53-32 0,0-2-57 16,0-2-31-16,-1-2-29 0,-2-1-9 0,1-3-10 15,0-5-11-15,-3-1-2 0,5-5-12 16,0-2-22-16,0-5-43 0,2-4-83 0,2-3-229 16,0 0-249-16,3-2-265 0,-5 0-74 0,1 0 52 0</inkml:trace>
  <inkml:trace contextRef="#ctx0" brushRef="#br0" timeOffset="3149.22">8946 1839 2869 0,'0'0'272'15,"0"0"-82"-15,0 0-49 0,0 0-14 0,0 0-26 16,0 0-19-16,-5 114-8 0,7-73-11 16,1 2-14-16,1 1-6 0,-1 2 1 0,-2 1-10 15,1-1-28-15,2-2-6 0,-3-7 0 0,-1 0 0 16,2-10 0-16,-1-1 0 0,1-5 0 16,-1-5 0-16,2-4 0 0,-2-4-66 0,1-3-57 15,2-3-110-15,1-2-234 0,3-2-203 0,-4-3-194 16,1 2-762-16</inkml:trace>
  <inkml:trace contextRef="#ctx0" brushRef="#br0" timeOffset="3281.72">9256 2335 2796 0,'0'0'399'0,"0"0"-140"0,0 0-97 0,2 96-45 16,-1-65-34-16,2 0-21 0,-1 1-28 0,-1-4-16 15,1 2-8-15,-2-2-11 0,1-3-7 0,-1-2-23 16,0-4-51-16,1-1-119 0,5-7-260 0,-4 1-348 15,0-5-66-15,1-3-597 0</inkml:trace>
  <inkml:trace contextRef="#ctx0" brushRef="#br0" timeOffset="3881.69">9848 1958 2548 0,'0'0'369'0,"0"0"-162"0,-99-19-56 0,65 19-14 16,3 0-31-16,3 7-36 0,0 7-23 16,4 5-13-16,1 3-7 0,6 4-8 0,3 7-1 15,5 5-6-15,5 1-5 0,4 3 0 0,3 1-2 16,7-3 0-16,4-2-4 0,3-5 0 0,5-6-3 15,1-5 0-15,4-4-2 0,0-4 1 0,3-7 0 16,-2-4 0-16,4-3 3 0,-3-3 0 16,1-6 0-16,-1-3 1 0,-5-4-1 0,-2-5-1 15,-4 3 0-15,-3-6 2 0,-5 1-1 0,-4-1 0 16,0-2 2-16,-4 2-1 0,-1 5 1 0,1 3-1 16,-2 5-1-16,1 4 1 0,2 7 3 0,-1 0 6 15,1 8 3-15,1 5-1 0,0 7-2 16,1 2 0-16,0 4-4 0,-1-2 0 0,0 4 0 15,-2 0-2-15,-1-3-1 0,1 3 0 0,-2-2 0 16,0 0-2-16,0-2 3 0,-3-3 0 16,0-6-2-16,-1 1 3 0,-1-7-3 0,-3-5 2 15,2-2 3-15,1-2-3 0,-3-6 0 0,0-8-2 16,1-5-1-16,0-7 2 0,0-3 0 16,3-6-1-16,2-3 0 0,2 0-2 0,0-4 0 15,6-1 0-15,4 0-2 0,3 0-1 0,4 3 2 16,2 2 1-16,0 9 4 0,2 4 0 0,2 12 3 15,-4 5-1-15,-2 6 3 0,-2 2 7 0,-7 7 4 16,-1 2 6-16,-4 9 3 0,-3 3-2 0,0 5-3 16,-6 1-4-16,-2 3-12 0,-6-1-8 15,1-3 0-15,-4-2 0 0,2-1 0 0,-1-2 0 16,1-7 0-16,0 2 0 0,5-5 0 0,1-3-52 16,4-1-48-16,3-3-85 0,2-1-218 0,6-1-188 15,3-2-262-15,-1 0 14 0,-1-3-233 0</inkml:trace>
  <inkml:trace contextRef="#ctx0" brushRef="#br0" timeOffset="4148.38">10402 1958 3139 0,'0'0'233'0,"0"0"-89"0,0 0-22 0,0 0-20 0,0 0-36 0,-95 60-17 15,74-27-13-15,0 4-12 0,1 5-3 0,1 4 1 16,2-2 0-16,5 3 3 0,1-4 7 0,7-3-7 15,4-8 2-15,6-2-21 0,8-7-6 0,7-7 0 16,3-2 0-16,10-7 0 0,4-5 0 0,2-4 0 16,6-6 0-16,-2-8 0 0,0-1 0 15,-2-2 0-15,-2 2 0 0,-2-1 0 0,-4 3 0 16,-3 1 0-16,-5 4 0 0,-5 1 0 0,-8 1 0 16,-4 4 0-16,-3 1 0 0,-4 3 0 0,-2 0 0 15,0 0-93-15,-6 0-196 0,1 0-329 16,1 0-320-16,1 1-834 0</inkml:trace>
  <inkml:trace contextRef="#ctx0" brushRef="#br0" timeOffset="4648.56">11426 2072 2384 0,'0'0'384'0,"0"0"-167"0,0 0-40 0,0 0-9 16,0 0-32-16,92-2-41 0,-64 6-28 0,1 1-19 16,4-2-9-16,-1 3-15 0,2 1-4 15,-3-2 1-15,-1 1-5 0,-2 1 5 0,-2 2 1 16,-3-2-3-16,-6-2-8 0,0 2 0 0,-7-4-3 16,-6 1-1-16,1-2-2 0,-5-1 7 0,0-1 2 15,-5 0 3-15,-1 0 2 0,-4-1-10 16,-1-3-3-16,-3-5-2 0,4 4 5 0,-1-4-7 15,2 1 0-15,6 1-1 0,-1 2-4 0,4 0 6 16,0 0 1-16,6 1-1 0,4 1-5 0,5 1 4 16,3 2-1-16,1 0 1 0,1 0 0 15,-2 2 1-15,-1 3 4 0,-4 2 2 0,-2-2 2 16,-2 0-2-16,-5 0-3 0,1 0 1 0,-2-1 9 16,-3 1-11-16,0 2 0 0,-8-2-6 0,2 0-17 15,-4 1-12-15,-1-3-39 0,1-1-66 16,-1-2-172-16,1 0-263 0,1-5-298 0,3-1-9 15,2 5-317-15</inkml:trace>
  <inkml:trace contextRef="#ctx0" brushRef="#br0" timeOffset="5615.45">12986 1924 1722 0,'0'0'163'0,"0"0"-42"0,0 0 11 0,0 0 4 0,0 0 5 0,-89-51 0 15,74 51 1-15,2 5-12 0,0 4-18 0,1 7-19 16,-2 5-20-16,4-1-19 0,1 8-17 0,3 0-15 16,1-3-3-16,4 1-7 0,1-1-6 15,5-5-6-15,1-3-8 0,2-3-4 0,4-4-2 16,3-1 6-16,-2-4-4 0,6-3 3 0,0-2 2 15,0-2 4-15,1-5 5 0,1-3 3 0,-1-2 5 16,-2 0-1-16,-2-2 4 0,-2 0 1 0,-1 6-3 16,-8 3-7-16,2 1 1 0,-4 4 1 0,0 2 3 15,-1 7 7-15,-1 1-2 0,1 6-2 0,-2-3-3 16,1-3 0-16,0 1-4 0,5-6-1 16,-1-2 5-16,4-3 2 0,2 0 8 0,2-3 15 15,0-6 10-15,0-1 6 0,-2-4 2 0,1-3-9 16,-1 2-10-16,-3-1-13 0,0 2-1 15,-5 2-8-15,2 3-1 0,-4 5 4 0,-1 1-5 0,0 3-3 16,-1 0-11-16,-4 5-14 0,3 4-16 16,-3 3-14-16,-1 0-12 0,5 2-24 15,0-2-41-15,1 1-82 0,1-5-47 0,3-1-38 0,4-4-29 16,1-1-6-16,0-2-153 0,-2-2-27 16,-2 0-441-16</inkml:trace>
  <inkml:trace contextRef="#ctx0" brushRef="#br0" timeOffset="6165.21">13248 2072 674 0,'0'0'276'16,"0"0"-17"-16,0 0-36 0,0 0-11 0,0 0-24 15,0 0-31-15,0 0-43 0,0 0-21 0,0 0-11 16,0 0-8-16,0 0 15 0,0 0 9 16,0 0 19-16,54 74 20 0,-51-81 10 0,4 0-9 15,-2-2-21-15,3-1-23 0,-1 0-18 0,0-2-16 16,1 2-6-16,1 3-13 0,-1 2-9 0,0-1-9 15,-1 6-7-15,1 0-1 0,0 2-3 16,-1 3 3-16,-1 4-2 0,0 0 0 0,-3 1-2 16,3-2-2-16,-4 1-1 0,-1-4-5 0,1-2 0 15,-1-1-5-15,4-2-3 0,-4 0-1 16,1 0-1-16,0-3 2 0,3-2 5 0,-2-4 2 16,4-4 4-16,-2-1 0 0,3-4-2 0,0 3 0 15,-1 1-1-15,1 3 1 0,1 4 0 0,0 3-1 16,2 0 0-16,-3 4-1 0,1 2 0 0,-2 6 0 15,1 4 3-15,0 4-1 0,-3 3-1 16,0 0 2-16,-1-1-1 0,1-5-1 0,-3-3-1 16,2-1-4-16,-1-6-6 0,-1 1-5 0,-1-4-3 15,3 0-8-15,0 0-4 0,-2-5-5 0,3-2-16 16,-1-2-21-16,-1-3-43 0,3 0-30 16,-3-2-27-16,3 4-28 0,-2 0 2 0,3 1 13 15,-4 4 27-15,3 1 42 0,-3 4 37 0,-1 0 25 16,5 2 19-16,-4 5 20 0,1 2 18 0,0 1 17 15,-2 0 17-15,2 4 20 0,-1-4 16 16,-1 1 12-16,1-3 6 0,3-1 12 0,-4-2 16 16,1-1 17-16,3-2 16 0,-1-2-9 0,0 1-30 15,1-1-31-15,0 0-21 0,2 0-9 0,-2 0 2 16,1-1 2-16,2-3-7 0,1 2-15 16,1-1-11-16,-1 3-12 0,1 0-12 0,1 2-7 15,1-1 0-15,-2 5-7 0,-1-5-10 0,-5-1-36 16,3 0-93-16,-6-3-139 0,4-2-124 15,-3-4-274-15,-2-1-43 0,0-1 21 0,-1 5 161 0</inkml:trace>
  <inkml:trace contextRef="#ctx0" brushRef="#br0" timeOffset="6831.54">14169 1250 1188 0,'0'0'298'0,"0"0"-114"0,0 0 26 0,0 0 6 0,0 0 16 0,-31 121 8 0,27-81 0 15,0 8-17-15,2 3-55 0,-2 7-51 16,1 2-36-16,0 4-25 0,-3 0-13 0,2 2-10 16,-2-4-6-16,3-6-9 0,1-2-9 15,1-7-5-15,1-9-13 0,0-7 0 0,2-5-12 0,0-5-17 16,3-6-30-16,-2-2-52 0,-1-9-56 16,4-1-57-16,-4-3-10 0,0-3 28 0,0-7 38 15,3-5 39-15,-2-6 8 0,3-2 2 0,-1-2 24 16,5-1 39-16,0-1 48 0,2 5 45 0,2 0 30 15,0 3 25-15,2 3 10 0,-1 6 12 16,3 4 9-16,0 5 9 0,-3 2 11 0,3 8 0 16,-5 3-3-16,-3 4-1 0,-1 0-4 0,-3 0-9 15,-3 2-11-15,-3-1-17 0,0-1-14 0,-2-2-10 16,-4 1-5-16,2-3-4 0,-3-2 0 16,-2 1-2-16,0-3-4 0,0-2-5 0,-1-3-12 15,3-1-1-15,-1-2-9 0,1 0-4 0,3-2-4 16,-2 0-9-16,5-1-4 0,1-1-6 0,0 1-1 15,6-2-3-15,-1 1-3 0,6 1-3 16,6 1-4-16,-1 0-11 0,2 2-2 0,3 0 1 16,3 4 4-16,-3 1 12 0,0 2 4 0,-2 0-2 15,-5 2-4-15,-1-2 4 0,-3-2 5 0,-2-2 8 16,0-3 6-16,-6 0 11 0,-2 0 16 0,0 0 14 16,0 0 4-16,0-3-10 0,0-6-10 15,-4-1-12-15,-2-4-1 0,4-2-5 0,-1 1-2 16,0-1-3-16,3 3-1 0,5 0-4 0,0 3-3 15,9-1-2-15,-1 3-9 0,5 1 1 0,3 1-11 16,1-1-17-16,5 0-42 0,-1 0-112 0,4 1-188 16,-1 3-196-16,1 1-270 0,-8 0 48 15,-9 2-192-15</inkml:trace>
  <inkml:trace contextRef="#ctx0" brushRef="#br0" timeOffset="7348.47">15344 1947 285 0,'0'0'102'0,"0"0"65"0,0 0 50 0,0 0 41 0,61 99-7 0,-47-69-50 0,-1 2-29 16,-2 3-14-16,-1 3-3 0,-2 1 4 15,-4 3 15-15,2 1 4 0,-5 0-4 0,-1-2-12 16,0 1-30-16,0-2-30 0,-1-2-27 0,-4-1-20 16,4-3-14-16,-1-3-11 0,0-6-9 0,1 0-2 15,-3-4-4-15,4-4-2 0,-1-7 0 16,1-5-2-16,0-2-2 0,-1-3-5 0,1-5 0 15,-3-6-3-15,0-10 3 0,-1-5 5 0,1-4-1 16,-3-6-1-16,3-6-5 0,-3-2 0 16,2-5 2-16,1-1-4 0,-1-1 1 0,4-3 0 15,0 2-3-15,7 0 0 0,2 4-4 0,3 4-1 16,2 2 1-16,4 5 4 0,1 10-1 0,-1 3 2 16,-3 5 2-16,4 5-2 0,-5 7 0 15,-1 4 1-15,-4 3 2 0,-4 4 9 0,-3 5 8 16,1 7 7-16,-3 1-3 0,-5 4-6 0,-5 1-4 15,-2 2-2-15,-3-1-5 0,-1 0-1 0,-2 0-3 16,1-4-2-16,2 1-3 0,-3-5-7 16,7-2-17-16,-1-3-25 0,3-4-41 0,6-1-65 15,2-3-104-15,1-2-44 0,3 0-52 0,6 0-66 16,3-3-97-16,-2-1-8 0,-2 2-229 0</inkml:trace>
  <inkml:trace contextRef="#ctx0" brushRef="#br0" timeOffset="7583.85">15689 2049 1303 0,'0'0'503'0,"0"0"-184"16,0 0-22-16,0 0-14 0,0 0-29 0,0 0-68 16,0 0-49-16,0 0-30 0,0 0-24 15,0 0-15-15,0 0-9 0,0 0-10 0,0 0-2 16,0 0-6-16,2-46 3 0,-4 46-8 0,0 0-11 16,-7 0-9-16,0 4-12 0,0 1-4 0,-3 3-4 15,2 0-1-15,1 6-2 0,-1 0-3 16,5 0-3-16,-1 0-9 0,2 2-11 0,3-3-12 15,1-1-20-15,0-1-29 0,4-4-59 0,4-4-49 16,2-3-45-16,2 0-28 0,0-3 20 16,5-6-5-16,0 0-8 0,-1-3-67 0,2 1-107 15,-8 0 4-15,-2 2-250 0</inkml:trace>
  <inkml:trace contextRef="#ctx0" brushRef="#br0" timeOffset="7765.45">15808 1882 771 0,'0'0'413'0,"0"0"-213"0,0 0-56 0,0 0-11 15,0 0-10-15,0 0-30 0,0 0-39 0,0 0-32 16,0 0-20-16,0 0-8 0,0 0-3 16,0 0-2-16,0 0-8 0,0 0-12 0,-7 31-16 0,11-27-13 15,2-1-4-15,-1 3-2 0,-1-1 9 16,0-3 8-16,1 4 1 0,-2-3-1 0,-2 2-10 16,3 1-10-16,-2-1-18 0,-1-2-37 0,1-1-71 15,-2 0-50-15,0 0-68 0,0-2-34 0</inkml:trace>
  <inkml:trace contextRef="#ctx0" brushRef="#br0" timeOffset="8098.3">15873 1912 1212 0,'0'0'264'0,"0"0"-107"16,0 0-21-16,0 0 2 0,0 0-5 15,0 0-22-15,0 0-16 0,0 0-23 16,0 0-21-16,0 0-14 0,0 0-4 0,0 0 0 0,0 0 1 16,0 0 6-16,-60 19 0 0,56-11 5 15,-2 4 2-15,4 0-2 0,0 4-5 0,2-1-8 16,0 1-8-16,1-1-3 0,2 1-1 0,5-1 0 16,2 1 4-16,1-2-3 0,2 0 5 0,1 1-1 15,-1-3 3-15,-1 2 20 0,-3-2 24 0,0-1 18 16,-2-1 12-16,-4-3-4 0,-2 1-18 15,-1-1-13-15,0 2-16 0,-1-2-13 0,-5 0-14 16,0-2-5-16,-1-2-11 0,-2-3-13 0,3 0-22 16,-1-5-35-16,0-5-54 0,5-4-62 15,1-3-98-15,1-4-69 0,5-2-44 0,2-1-73 16,4-1-104-16,-2 6 38 0,-3 6-219 0</inkml:trace>
  <inkml:trace contextRef="#ctx0" brushRef="#br0" timeOffset="8482.19">15994 1892 1170 0,'0'0'210'0,"0"0"6"0,0 0 4 15,0 0-7-15,0 0-57 0,0 0-32 0,0 0-1 16,0 0 6-16,0 0 6 0,-23 90 1 16,26-74-12-16,5 0-15 0,1-5-16 0,2 5-17 0,1-4-9 15,0 0-5-15,-1 0-11 0,-1-1-9 16,-1 1-5-16,0-1 1 0,-2 1 2 0,-3 1-4 16,0-1-6-16,-1 0-15 0,-3 0-7 0,-3 1-4 15,-3-6-3-15,-2 2-3 0,1-2-2 0,1-3-1 16,-2-3-4-16,0 1 1 0,5-2-3 15,-2 0-4-15,3 0-9 0,2-2-10 0,0-3 2 16,8-2 6-16,0-3 12 0,5 0 11 0,0-4 0 16,5 2 2-16,-1 0 1 0,2-2 0 0,-3 2 10 15,2-2 4-15,-3 0 9 0,-1 1 6 16,-1 0 3-16,-5 3 6 0,-1-1 1 0,-2 3 3 16,-1-1 0-16,-2 4-1 0,-2 0 0 0,0 2-1 15,0-1-5-15,-2 4-5 0,-2 0-6 16,1 0-1-16,-3 4-8 0,2 2-3 0,-3 4-3 0,-3 6-9 15,4 2 5-15,-1 1 0 0,0 3-3 16,4 0 0-16,-2 1-2 0,5 0-2 0,0-5 2 16,5-2-4-16,3-2-9 0,2-4-9 0,4-1-16 15,2-4-32-15,0-3-51 0,4-2-140 0,0-2-207 16,0-5-354-16,-1-3-46 16,-7 3-1-16,-3 0 400 0</inkml:trace>
  <inkml:trace contextRef="#ctx0" brushRef="#br0" timeOffset="8766.32">16869 2103 3226 0,'0'0'140'0,"0"0"-61"0,0 0-14 0,0 0 20 0,0 0 5 15,0 0-23-15,0 0-30 0,99 27-18 16,-73-27-11-16,3 0-6 0,0-5-2 0,0 0-9 16,-2-2-22-16,0 0-44 0,-6-1-114 0,0-1-160 15,-2 1-135-15,-6-3-239 0,-5 3-44 0,-1 1-424 0</inkml:trace>
  <inkml:trace contextRef="#ctx0" brushRef="#br0" timeOffset="8881.87">17112 1905 1628 0,'0'0'369'0,"0"0"-247"16,0 0-37-16,-41 100 2 0,33-70-13 16,0 4-35-16,6-1-43 0,-1 1-68 0,-1 1-107 15,2-12-251-15,2-5-976 0</inkml:trace>
  <inkml:trace contextRef="#ctx0" brushRef="#br0" timeOffset="9665.87">17963 2118 1908 0,'0'0'166'0,"0"0"-46"0,10 108 0 0,-4-60 23 15,3 2 14-15,-2 0-23 0,2 4-31 16,-2 1-26-16,1 0-21 0,-3-3-18 0,1-2-11 16,-3-1-7-16,0-8-2 0,0-5-1 0,-1-4-3 15,2-5-4-15,-3-5-1 0,1-4-2 0,-2-3 1 16,0-5 5-16,-3-3 1 0,-2-4 0 0,-1-3-6 15,1 0-13-15,-2-6-6 0,-2-7-5 0,-1-3 1 16,0-7 5-16,-1-5-2 0,2-2 1 16,0-9 1-16,1-3-1 0,2-6 3 15,2-3 1-15,1-5 2 0,3-1 4 0,0-3 4 0,6-1 2 16,5 3 3-16,2 5 6 0,7 4 7 0,-2 4 11 16,5 9 12-16,-1 7 4 0,-1 6 1 15,-2 9-6-15,0 4-6 0,-8 5-6 0,0 3-2 16,-3 2 1-16,-2 5 5 0,-4 4 6 0,-2 5 6 15,0 1-7-15,-6 4-9 0,-1 2-5 0,-6 0-9 16,1 1-2-16,-1-2-1 0,-4 3-5 16,2-4-2-16,0 0-2 0,3-1-2 0,0-3-3 15,3-1 0-15,3-4-3 0,1-1-3 0,5-2-6 16,0-2-9-16,2-3-5 0,6-2-8 16,1 0-2-16,2-2 2 0,6-7 3 0,0 1 10 15,2-3 8-15,4-1 6 0,1-2 6 0,1 1 0 16,-2-1 3-16,-1-2 1 0,-1 1 2 0,-3-1 0 15,-1 1 3-15,-4-1 5 0,-1 1 4 16,-6-1 9-16,2 2 2 0,-5 2 4 0,-2 0 0 16,-1 4 1-16,-1-1 1 0,-3 4 3 0,-3 1-2 15,-1 4-4-15,-1 0-5 0,1 5-10 0,-2 6-4 16,1 4-3-16,-1 2-4 0,3 4-2 0,2 2-1 16,2 0-4-16,3 0-2 0,4 0-2 0,2-4-13 15,7-2-12-15,0-4-23 0,3-4-30 16,4-2-46-16,-1-3-72 0,2-4-104 0,2 0-97 15,-3-6-134-15,1 1-165 0,-6 0 76 0,-5 0-199 0</inkml:trace>
  <inkml:trace contextRef="#ctx0" brushRef="#br0" timeOffset="9932.25">18561 2062 1785 0,'0'0'266'0,"0"0"-166"0,0 0-8 0,0 0 28 16,0 0 18-16,0 0-17 0,-48 96-35 0,44-82-35 15,0 0-19-15,2-4 1 0,1-1 4 0,1-2 2 16,0-2-8-16,0-3-8 0,1-2-7 16,3 0 14-16,1-4 16 0,1-3 14 0,0-2 4 15,5-1-5-15,-1-1-8 0,0-2-10 0,5 1-2 16,-2 3-4-16,4 2-3 0,-2 2 0 0,1 2-6 16,2 3-5-16,-3 0-3 0,-1 7-6 15,-1 0 1-15,-1 1-1 0,-2 1-7 0,-2 0-5 16,-1-2-7-16,1 0-8 0,-1-4-13 0,1-1-37 15,-1-2-52-15,2-5-55 0,0-4-86 0,-1-3-48 16,2-2-44-16,-1-5-113 0,0-2-101 0,-2 4 23 16,-3 5-139-16</inkml:trace>
  <inkml:trace contextRef="#ctx0" brushRef="#br0" timeOffset="10365.15">18981 1626 1138 0,'0'0'537'16,"0"0"-279"-16,0 0-40 0,0 0-12 0,0 0-6 15,0 0-33-15,0 0-15 0,1 109-22 0,-1-80-25 16,0 1-17-16,1 1-11 0,3 0-6 16,-3-2-6-16,2 3-5 0,-2-3-9 0,0-2-8 15,2-2-3-15,-1-3-11 0,1-5-10 0,-1-1-6 16,-1-6-4-16,2-1 1 0,-3-4 2 0,0-1 3 16,-4-1-2-16,1-1-1 0,-5 0-2 0,-2 1-4 15,0-3-1-15,-1 0-5 0,-3 4 1 0,0-3-3 16,0 5 1-16,0 0 1 0,0 3-1 15,3 1-7-15,0 0-1 0,5 1-9 0,1-1-10 16,3-3-8-16,2 0-9 0,4-3 4 16,7-4 6-16,4 0 16 0,4-5 9 0,2-4 8 0,3 0 7 15,3-1-1-15,0-1 4 0,1 2-3 16,-2 3 10-16,-2 0 11 0,-2 3 3 0,-4 3 4 16,-2 0-9-16,-2 3-4 0,-3 6 9 0,-5 3 2 15,0 2 4-15,-2 4-5 0,-3 1-6 16,-1-1-3-16,0 0-2 0,-3-3 0 0,1-1-10 15,-4-3-2-15,1-1-3 0,-5-4-1 0,2-1 1 16,0-5-3-16,-3 0-4 0,0 0-4 16,1-5-10-16,3-3-13 0,0-2-15 0,0-2-33 15,7-2-24-15,0 2-48 0,4-2-54 0,4 1-81 16,4 4-59-16,1-2-47 0,3 1-101 0,3-1-76 16,-3 4 42-16,-5 0-142 0</inkml:trace>
  <inkml:trace contextRef="#ctx0" brushRef="#br0" timeOffset="10548.3">19338 2089 712 0,'0'0'327'0,"0"0"-40"15,0 0-45-15,0 0 1 0,0 0 0 0,0 0-20 16,0 0-26-16,0 0-31 0,0 0-43 0,0 0-35 16,0 0-31-16,0 0-24 0,0 0-13 15,0 0-7-15,-21 28 1 0,29-18 2 0,0 2 0 16,3 0 3-16,3 1 15 0,0-1 20 0,-1 0 13 16,0-2 12-16,-2 0-2 0,-1 1 2 0,-3-3-1 15,-2 1-7-15,-1-2-10 0,-4 0-20 0,0 0-15 16,-4-2-14-16,-3 0-9 0,-2 1-25 15,-3-5-45-15,-1 0-95 0,1-1-172 0,-2 0-163 16,2 0-305-16,3-1 14 0,4 0-261 0</inkml:trace>
  <inkml:trace contextRef="#ctx0" brushRef="#br0" timeOffset="10946.38">20173 2336 1569 0,'0'0'631'0,"0"0"-403"0,0 0-3 0,0 0 8 0,0 0-17 0,0 0-59 0,0 0-48 15,94-76-35-15,-85 66-24 0,-1-2-12 16,-5 0-4-16,2 3 3 0,-5 0 4 0,0 0 2 16,0 4 5-16,-6 3-4 0,2 2-3 0,-7 2-8 15,0 9-13-15,-3 4-9 0,0 4-7 0,-2 6-4 16,3 0 1-16,3 3-2 0,1-2-3 15,3-2-5-15,6-2-14 0,0-1-21 0,7-3-42 16,7-4-78-16,3-3-88 0,6-4-117 0,3-3-100 16,7-4-249-16,-5 0 23 0,-10 0-358 15</inkml:trace>
  <inkml:trace contextRef="#ctx0" brushRef="#br0" timeOffset="11997.89">21358 1749 1505 0,'0'0'390'0,"0"0"-315"16,0 0 56-16,0 0 52 0,0 0 13 0,0 0-36 16,0 0-60-16,0 0-43 0,0 0-6 0,-53 92 12 15,56-58 17-15,3 3 9 0,2-2 2 0,-3 5-7 16,3-2-15-16,0 0-12 0,0-3-11 0,-3-1-12 15,1-4-10-15,-2-4-8 0,4-4-7 16,-4-5-5-16,3-1-1 0,-5-4 0 0,1-3 1 16,-1-4 1-16,-2 0 5 0,0-4 3 0,-2 1 1 15,-3-2-1-15,-3 0-5 0,-3-3-9 16,1 0-6-16,-3-2 0 0,-3-1-2 0,1-1 2 16,-1 2 3-16,2 2 2 0,0 1 1 0,3 2 0 15,1 0-1-15,5 0-8 0,-1 3-4 0,5 1-15 16,1-1-7-16,5 3-9 0,0-3-9 15,5 1-4-15,5-1-4 0,-1-1 4 0,6-2 15 16,1 0 18-16,-1-4 14 0,6-1 12 0,-2-2 0 16,-2-2 1-16,2 2 4 0,-1 2 2 0,-3-2 1 15,-2 6 4-15,-3 1 3 0,-2 0-4 0,-3 1 13 16,0 6 4-16,-1 2-2 0,-3 0 2 16,-2 1-4-16,1-1 0 0,-1 0-3 0,-2-2 1 15,0 0-7-15,3-1-7 0,-5-3-2 16,1-1 3-16,-1-2 9 0,0 0 5 0,-1 0 2 15,-4 0-4-15,2 0-19 0,-6 0-10 0,4-4-9 16,-2 1-19-16,0-2-14 0,2 1-22 0,0-1-33 16,4 1-42-16,1 1-75 0,0-1-58 0,5-3-50 15,1 0-44-15,4-2-39 0,3 0 41 16,2 0 77-16,3 1 105 0,-3 1 139 0,5 2 57 16,-2-1 55-16,1 5 46 0,-1 1 49 0,-4 1 49 15,-2 6 16-15,-2 2-6 0,-1 0-13 16,1 5-36-16,-3-2-33 0,-3 2-16 0,2-5-8 0,-2 2 5 15,-1-2 6-15,2-2-1 0,-3 0-7 0,-1-4-10 16,-1 2-5-16,0-3 3 0,0 0-8 16,0-2-12-16,-1 0-16 0,-1 0-22 0,-3 0-20 15,1-2-15-15,1-1-11 0,-2-3-15 0,4-1 0 16,1 2 2-16,0-2-1 0,6 2 0 16,-1-2-3-16,5 0-5 0,1 4-2 0,4-2-5 15,-2 3-8-15,1 1-13 0,2 1-6 0,1 0 9 16,-3 0 12-16,4 1 18 0,-3 3 17 0,1-2 9 15,-2-1 3-15,-2 0 4 0,1 1 3 16,-3 0 1-16,-3-2 9 0,1 0 2 0,-1 0-2 16,-3 0-3-16,1 0-4 0,-1 0 0 0,-1 0 5 15,2 0 9-15,-2-2-1 0,3 2-3 16,-3 0-8-16,-1-2-3 0,3 2-4 0,-3 0 4 16,0 0 5-16,-1 0 0 0,0-1 0 0,3 1-2 15,-3 0-3-15,-1 0-3 0,0 0 5 0,0 0 5 16,0 0-3-16,0-1-3 0,0 1-5 0,0 0-8 15,0 0-4-15,0 0-9 0,0 0-14 0,0 4-6 16,0 1-1-16,0 4 9 0,2 1 7 16,-1 1 6-16,2-1 2 0,2 1-2 0,-2-4 0 15,2 0 1-15,-1-2 1 0,-1-2-1 0,4-1 4 16,-1-2 3-16,-1 0 6 0,0 0 6 0,-1-3 7 16,-1-3 5-16,2-1 1 0,-1-1 1 15,-4-3-3-15,1 3-3 0,-1-1 2 0,0 2 4 16,-2 0 2-16,-6 0 1 0,2 2-3 0,-2 1-5 15,-3 2-5-15,1 0-6 0,-1 2 0 16,-4 0-5-16,5 2-3 0,-2 2-2 0,2 3-7 16,1 2-7-16,2-1-8 0,1 3-23 0,4-2-27 15,2 1-40-15,0-1-76 0,5-1-69 0,6-2-56 16,4-3-33-16,3 0-10 0,3-3-37 16,1 0-92-16,1-5 14 0,-2 2 50 0,-9-1 126 0</inkml:trace>
  <inkml:trace contextRef="#ctx0" brushRef="#br0" timeOffset="12181.81">22363 2144 935 0,'0'0'459'0,"0"0"-114"0,0 0 0 0,0 0-27 0,0 0-51 0,0 0-77 0,0 0-61 0,0 0-19 15,0 0-8-15,0 0 6 0,0 0 0 0,0 0-1 16,0 0-10-16,50 90-19 0,-50-69-17 0,0-3-8 16,-1-2-5-16,-4 0-5 0,3-4-2 0,-3-1-6 15,-1-4-7-15,2-2-7 0,-2-4-4 16,2 1-7-16,-2-2-5 0,-3-3-4 0,6-2-9 15,-3-4-22-15,3 0-41 0,0 0-118 0,-1 1-262 16,1 1-406-16,1 1-116 0,0 3-509 0</inkml:trace>
  <inkml:trace contextRef="#ctx0" brushRef="#br0" timeOffset="23683.47">3676 3711 2913 0,'0'0'259'0,"0"0"-30"0,0 0-80 0,0 0-53 16,0 0-31-16,0 0-12 0,0 0-9 0,0 0-9 15,0 0-9-15,0 0-7 0,0 0-11 0,93 35-4 16,-69-35-4-16,1 0-9 0,0-3-14 0,1-2-25 15,-3-1-37-15,2-3-58 0,-2 0-92 16,-3-1-87-16,-2-3-77 0,-5 1-175 0,-6 4-135 16,-1 1-644-16</inkml:trace>
  <inkml:trace contextRef="#ctx0" brushRef="#br0" timeOffset="23832.69">3837 3512 2021 0,'0'0'327'0,"0"0"-147"0,0 0-22 16,0 0-17-16,0 0-11 0,0 0-14 0,-13 98-23 15,17-73-24-15,1-2-21 0,0 5-15 0,-3 0-15 16,2-1-17-16,-1 5-33 0,0-5-78 0,2-1-129 16,2-2-192-16,-1-6-349 0,-4-6-795 0</inkml:trace>
  <inkml:trace contextRef="#ctx0" brushRef="#br0" timeOffset="24318.62">4669 3528 2328 0,'0'0'152'16,"0"0"14"-16,0 0 25 0,0 0 4 0,0 0-35 15,107-41-34-15,-82 36-37 0,-1 0-24 0,-2 2-27 16,-2 2-13-16,-1 1-9 0,-7 0-3 0,-2 1-3 16,-1 2 3-16,-7 2 3 0,-1 0 5 0,-1 1 12 15,-1 1-4-15,-9-2-4 0,0 4-7 16,-6-2-8-16,-1 0-5 0,-6 3 1 0,-2-1-4 0,1 1-1 15,-3 0-1-15,3 0-1 0,-2 2 2 16,4 2-4-16,3-1 3 0,7-1-3 16,1 0-3-16,7 1-6 0,4-2 0 0,4 3-1 15,7-2 1-15,6 0 9 0,2 0-2 0,4-1 2 16,0-2 5-16,5 2 4 0,-6-1 1 0,4 1 6 16,-3-3 2-16,-2 3 0 0,-7-1 2 0,0 1 3 15,-6 1 1-15,-4-1-1 0,-4 1 2 16,0 2-6-16,-8-1-2 0,-3 1-6 0,-4-2-5 15,-2-1-10-15,0-2-15 0,0-2-22 0,3-5-42 16,1-2-67-16,3 0-102 0,2-9-95 0,6-4-101 16,2-5-242-16,0 3 17 0,0 4-467 0</inkml:trace>
  <inkml:trace contextRef="#ctx0" brushRef="#br0" timeOffset="24716.94">5104 3491 2344 0,'0'0'206'0,"0"0"-3"0,0 0 11 16,0 0 4-16,0 0-39 0,0 0-44 15,0 0-42-15,0 0-23 0,0 0-21 0,0 0-12 16,93-17-3-16,-87 14-3 0,-4 1 3 0,-1 0 2 16,-1 2 3-16,0-1-6 0,-2 1-2 15,-5 0-7-15,-2 0-12 0,-3 3-5 0,-2 3-3 0,-1 3-5 16,0 1 2-16,1 1-2 0,-2 3 2 15,5-2-3-15,-2 2-1 0,4 0 2 0,1-1-7 16,0 1 0-16,6-2-3 0,2-1-1 0,1 1 2 16,8-3 2-16,2 1 4 0,6-2-1 0,-2 2 5 15,6 1 1-15,1 1 1 0,2 0 1 16,-2 2-1-16,-1 0-1 0,-2-1 2 0,-7 1 3 16,0 5 1-16,-4-1 3 0,-4 1 1 0,-3 3 0 15,-1 0 0-15,-5 1 2 0,-6 0-3 0,0-1 2 16,-6-1-3-16,0-1-2 0,-2-2-1 15,-3-2-2-15,1-3-2 0,1-3 1 0,2-1-7 16,1-6-4-16,4-3-12 0,3 0-16 0,2-5-27 16,6-5-46-16,2-6-55 0,3-2-91 15,8-5-102-15,8 0-88 0,0-1-265 0,2-1 20 16,-3 4 80-16,-6 8-14 0</inkml:trace>
  <inkml:trace contextRef="#ctx0" brushRef="#br0" timeOffset="25382.58">5436 3561 2302 0,'0'0'321'0,"0"0"-75"0,0 0-44 0,0 0-45 16,0 0-30-16,0 0-15 0,0 0-20 0,0 0-16 15,0 0-16-15,0 0-13 0,96-58-12 0,-79 51-11 16,-5 2-9-16,0 1-3 0,-4-1-2 0,-1 3-6 15,-5 1 5-15,0-1 0 0,-2 2 6 16,0 0 5-16,-3 0-5 0,-5 0-2 0,-2 3-10 16,-4 3-4-16,-4 2-1 0,-1 3 0 0,-2 1 0 15,0 5 1-15,1 3-1 0,0 0-1 16,1 4 0-16,7 1-1 0,2-1 1 0,7 0-1 16,3 0-1-16,9-3-1 0,5-1 2 0,7-3-1 15,2 1 0-15,6-2 0 0,1-3 2 0,1-4 1 16,-1 1 2-16,-3-5 2 0,-5 0 1 0,-3 2 4 15,-5 0 6-15,-4 0 10 0,-3 2 3 16,-6 0 6-16,-1 1 1 0,-9 2-3 0,-3 2-10 16,-6-1-3-16,-4 3-8 0,0-4-7 15,-5 0 5-15,4-5-10 0,1-1-8 0,2-5-12 0,5-1-20 16,3-1-43-16,8-6-65 0,4-4-114 16,0-3-137-16,11-1-154 0,2-6-228 0,5 1 71 15,-5 2 71-15,-2 8 233 0</inkml:trace>
  <inkml:trace contextRef="#ctx0" brushRef="#br0" timeOffset="25498.36">5791 3987 2541 0,'0'0'358'0,"0"0"-65"0,-7 112-63 0,4-70-63 15,-2-7-61-15,3-2-49 0,-1-3-29 0,-2-5-17 16,4-4-20-16,0-1-48 0,1-5-116 16,1-3-166-16,5-5-223 0,-3-2-281 0,-1-3-776 0</inkml:trace>
  <inkml:trace contextRef="#ctx0" brushRef="#br0" timeOffset="25798.6">6144 3534 1971 0,'0'0'856'0,"0"0"-642"0,0 0-40 0,0 0-1 16,0 0-8-16,7 104-29 0,-5-71-42 0,4 5-36 16,-3 1-22-16,3 6-7 0,-3 0-14 15,-2 2-4-15,0-2-5 0,-1-5-4 0,3-6-3 16,0-5-18-16,-1-6-37 0,0-6-71 0,3-5-114 15,-2-5-131-15,4-4-107 0,-3-3-259 16,-3-7 28-16,1 4-487 0</inkml:trace>
  <inkml:trace contextRef="#ctx0" brushRef="#br0" timeOffset="25965.42">6363 3554 2207 0,'0'0'665'15,"0"0"-332"-15,0 0-67 0,0 0-62 0,0 0-60 16,36 111-47-16,-29-71-34 0,-3 3-20 0,0 4-16 15,-2-1-8-15,-2 0-8 0,2 0-6 0,0-2-4 16,0-2-5-16,0-3-11 0,-1-7-24 16,1-1-50-16,0-8-97 0,4-5-174 0,-2-7-155 15,3-4-312-15,0-5 21 0,-4-2-438 0</inkml:trace>
  <inkml:trace contextRef="#ctx0" brushRef="#br0" timeOffset="26118.45">6630 3947 2930 0,'0'0'275'16,"0"0"-72"-16,0 0-33 0,10 123-39 16,-6-84-43-16,-1 3-34 0,-1 1-27 0,-1 0-17 15,1-2-8-15,-1 1-10 0,-1-3-22 0,0 0-59 16,0-5-139-16,0-5-195 0,4-2-382 0,-4-10-49 16,1-9-599-16</inkml:trace>
  <inkml:trace contextRef="#ctx0" brushRef="#br0" timeOffset="26715.35">7152 3563 2653 0,'0'0'189'16,"0"0"-7"-16,-88-8-13 0,58 14-11 0,3 7-31 15,5 8-31-15,4 3-33 0,5 5-25 0,3 6-17 16,4 1-9-16,6 5-7 0,4-1 1 0,5 1 1 16,5 1-4-16,0-6-2 0,7-1-5 15,3-5-12-15,-1-9-6 0,4-3-18 0,-1-6-21 16,3-5-15-16,1-5-13 0,-2-2 2 0,-3-9 8 15,1-3 11-15,-3-6 16 0,-3 0 14 0,-3-6 17 16,-2-2 18-16,-5-1 7 0,-2 0 6 16,-6-2 8-16,0 1 7 0,-2 2 7 0,-2 4 7 15,0 3 5-15,-1 5 9 0,-1 5 13 0,3 9 4 16,0 2-6-16,1 12-17 0,0 7-22 0,1 6-11 16,4 4-4-16,-1 2-6 0,3 4 6 0,-3-1-3 15,2-2-2-15,-2 0 2 0,2 1-6 0,-1-3 0 16,0-5-1-16,-3-3 1 0,0-5-1 15,-1-6 0-15,-1-6 0 0,0-3 4 0,0-4 0 16,-1-4 3-16,-3-10 1 0,-3-2 3 16,-1-9-1-16,4-1 0 0,-3-4 1 0,3-3-10 15,-3-3 8-15,3-3-2 0,-1 0 0 0,5-1 1 16,0 0-1-16,2 1 1 0,6 0 3 0,2 5 6 16,0 6-1-16,2 6 9 0,2 7 2 15,-4 6 7-15,-3 6-2 0,0 3-2 0,-5 7 1 16,-2 6-7-16,0 6-2 0,-3 7-7 0,-6 6-7 15,-4 2-7-15,-2 0 5 0,2-1-2 0,1 0-3 16,0-3-4-16,4-3-12 0,1-5-12 16,5-4-21-16,2-4-34 0,0-4-64 0,7-6-101 15,5-4-117-15,4 0-99 0,7-7-242 0,2-9 7 16,-6 2 90-16,-6 5-33 0</inkml:trace>
  <inkml:trace contextRef="#ctx0" brushRef="#br0" timeOffset="26915.26">7718 3605 1706 0,'0'0'1162'0,"0"0"-907"0,0 0-91 0,0 0-26 0,-72 106-19 0,56-65-24 0,4 6-28 0,4 1-30 15,6 1-6-15,2-2 1 0,5-1 1 0,7-7 6 16,1-6-3-16,8-4-1 0,0-6 0 0,6-4 2 16,-3-9-3-16,5-1-3 0,0-5-22 0,-4-4-9 15,2-4 0-15,-5-3 0 0,-1-2 0 16,-4-1 0-16,-4-2 0 0,-4 1 0 0,-2 1-82 15,-1 3-164-15,-1 0-268 0,-2 2-404 0,-2 4-34 16,-1-1-431-16</inkml:trace>
  <inkml:trace contextRef="#ctx0" brushRef="#br0" timeOffset="27418.19">9009 3804 2375 0,'0'0'423'0,"0"0"-254"15,0 0-42-15,0 0 4 0,0 0 19 0,0 0-12 16,101 30-27-16,-65-24-31 0,6 1-23 0,5-2-16 16,4 0-7-16,1-1-7 0,1-1 0 0,-1 1-9 15,0-1 1-15,-1-1-3 0,-3 0-1 0,-7 1 1 16,-2 1-2-16,-9-1-4 0,-6 1-1 15,-7-1-4-15,-6 2 0 0,-6-1 1 0,-2-1 4 16,-3 0 4-16,-6-1 3 0,-2-1 0 0,-4 1-5 16,-6-2-10-16,1 0-2 0,-6-3 0 0,2-2 0 15,-1 0 0-15,3-2 0 0,4 0 0 0,3 2 0 16,4-2 0-16,7 2 0 0,1 1 0 16,9 4 0-16,2-3 0 0,3 3 0 0,2 0 0 15,0 0 0-15,-3 0 0 0,-1 3 0 0,-5 1 0 16,-1-1 0-16,-2 2 0 0,-1 1-60 15,-1-1-89-15,-1 0-185 0,-1 0-216 0,0-1-327 16,-2-3-2-16,1 1-367 0</inkml:trace>
  <inkml:trace contextRef="#ctx0" brushRef="#br0" timeOffset="28365.28">10716 4021 2495 0,'0'0'244'0,"0"0"-14"0,-53-90-1 0,36 51-47 15,2-5-26-15,0 0-26 0,3-1-34 16,0-2-22-16,3 6-20 0,0 1-11 0,5 5-15 0,2 4-8 15,2 2-5-15,4 3-8 0,7 0-1 16,3 1-3-16,5 0-2 0,5 3-7 0,1-2 0 16,4 7-8-16,2-1-12 0,0 2-16 0,-1 2-17 15,0 2-27-15,-1 4-34 0,-4 3-50 16,-1 2-86-16,-3 3-50 0,-5 0-52 0,-6 7-123 16,-8 4-134-16,-2-1 11 0,0-3-260 0</inkml:trace>
  <inkml:trace contextRef="#ctx0" brushRef="#br0" timeOffset="28897.82">10521 3753 2032 0,'0'0'148'0,"0"0"-11"0,0 0-26 0,0 0 4 15,0 0 15-15,0 0 7 0,0 0 2 0,0 0-16 16,0 0-23-16,104 4-21 0,-72-18-14 0,5-1-13 16,2 1-9-16,-3 4-11 0,1-1-10 15,-2 6-8-15,-5 1-5 0,0 4-2 0,-7 0-5 0,-2 7-1 16,-4 4-1-16,-3 1 2 0,-5 6-2 15,-2-2 3-15,-5 9 1 0,-2-1-1 0,0 0 0 16,-2 0 5-16,-2-1 4 0,-1-2 3 0,-1-3 5 16,2-1 0-16,0-1 1 0,2-4 0 15,-2 0-4-15,3-3 1 0,0-2-1 0,1-3 1 0,0-3 8 16,-2-1 8-16,0 0 1 0,1 0-4 16,-4-3-3-16,2-2-9 0,-2-2-4 0,2-2 0 15,-4-3-4-15,4 1-1 0,-1-4-3 0,0-1-2 16,3 1 2-16,1-1-1 0,0-1-3 15,7 1 1-15,1 0 0 0,2 0-3 0,2 2 2 16,2 0 1-16,3 2-1 0,-2 1 1 0,4 4-2 16,-4 2 3-16,0 5-6 0,-4 0-1 15,1 0 0-15,-2 5-3 0,0 4 2 0,-2-2 0 16,-3 2 0-16,0-2-1 0,-1 1 1 16,-1 1 0-16,1 0 2 0,0 1-2 0,-1 0 3 0,0 0 0 15,-1 3 0-15,0-3 2 0,0 2-1 16,-1 2-1-16,-1 0 0 0,2 3 1 0,0-1-3 0,2 1-2 15,2-1 2-15,0-2-3 0,1-5 1 16,-1-2-1-16,5-3 1 0,-1-3 0 0,-1-1 2 16,2 0 0-16,-1-3 2 0,-1-2 2 15,0-3-2-15,-1-1 2 0,-3-1-2 0,0-3 0 16,0 1-2-16,-5-2-8 0,0 2-13 0,0 0-26 16,0 2-42-16,0 0-50 0,0-1-77 0,0 3-94 15,0-3-53-15,0 2-108 0,0-1-181 0,0-1 66 16,0 3 23-16,0 3 133 0</inkml:trace>
  <inkml:trace contextRef="#ctx0" brushRef="#br0" timeOffset="29632.86">11508 3113 1442 0,'0'0'225'0,"0"0"-32"0,0 0-17 0,0 0-1 0,0 0-1 0,2 88 1 0,-1-57-9 16,1 4-10-16,-1 4-9 0,-1 6-19 0,-2 7-18 15,-4 2-15-15,-2 3-19 0,-3-1-12 0,0 2-12 16,2-8-11-16,1-3-13 0,2-6-14 0,4-7-8 15,2-5-3-15,0-6-3 0,5-4 1 0,-1-3 0 16,4-6 4-16,1-5 0 16,1-5 7-16,3 0 6 0,0-3-8 0,5 0 10 0,-2-3-3 15,1 1-4-15,1 2 4 0,-5-1-8 0,2 1-3 16,-2 1-2-16,-3 2 2 0,1-4-3 16,-1 3 1-16,-1-5 1 0,-1 1 1 0,0-4 6 15,-2 1 4-15,0-5 4 0,-1 0 4 0,-1-1 0 16,-2 1 2-16,-2-1 1 0,0 1-5 0,-4-1 4 15,-3 4-4-15,0-1-3 0,-6 5-3 16,-2 1-4-16,2 5-1 0,-6 2-7 0,-1 7 2 16,1 7-6-16,-1 3-3 0,1 4-3 0,2-2-4 15,2 2-13-15,4-2-19 0,6-1-27 0,5-5-56 16,0-2-69-16,10-7-100 0,4-3-59 0,5-3-36 16,3-3-43-16,1-7-140 0,3-4 14 0,-8 2-15 15,-5 3 121-15</inkml:trace>
  <inkml:trace contextRef="#ctx0" brushRef="#br0" timeOffset="29850.49">11758 3684 1250 0,'0'0'381'0,"0"0"-169"16,0 0-15-16,0 0-10 0,0 0 2 15,0 0-1-15,0 0-22 0,21 99-3 0,-14-73-17 0,0 3-17 16,1-3-16-16,1 2-14 0,0-4-14 16,1-2-11-16,-1-1-7 0,-3-2-8 0,-2-4-4 15,0-1-5-15,-4 0-4 0,0-2-1 0,-2-1-7 16,-4-3-8-16,0-1-9 0,-6-1-9 0,-1-1-4 15,-2-3-5-15,0-1-7 0,-2-1-11 16,-3-1-26-16,1-5-45 0,0-1-69 0,-2-3-122 16,0-2-123-16,-1-2-154 0,-4-7-225 0,5 8 69 15,7 1-282-15</inkml:trace>
  <inkml:trace contextRef="#ctx0" brushRef="#br0" timeOffset="30031.07">11076 3457 2503 0,'0'0'185'0,"0"0"21"0,0 0-4 0,0 0 19 0,100-12-11 16,-57 8-51-16,5-1-46 0,3-2-35 16,4-2-17-16,2 1-14 0,4-3-8 0,1 1-6 15,-1 0-8-15,-2 0-12 0,-6-1-13 16,-3 2 0-16,-7 1 0 0,-4-1 0 0,-9 4 0 0,-7-1 0 16,-6 5 0-16,-9-1 0 0,-5 2 0 15,-3 0 0-15,0 0 0 0,0 0 0 0,-7 2 0 16,0 1-62-16,-5 1-86 0,0-1-147 0,-2 2-183 15,-2-5-364-15,3 2-51 0,3-2-484 0</inkml:trace>
  <inkml:trace contextRef="#ctx0" brushRef="#br0" timeOffset="38198.41">14146 2935 240 0,'0'0'283'0,"0"0"-152"15,0 0 16-15,0 0 18 0,-15-91-3 0,11 75-25 0,-5 0-20 16,-1 1-24-16,0 2-15 0,-1-1-4 0,-3 0-12 16,3 0-5-16,0 0-11 0,1 2-12 0,0-1-8 15,1 4-3-15,-3-3-10 0,2 1-4 16,-3 1-3-16,-1-1-5 0,-3 2 4 0,-3 1-2 16,-1-1-1-16,-4 2-2 0,-3 3 1 0,-3 0 1 15,-7 1 1-15,-2 1-4 0,-5 0 2 16,-3 2 1-16,-5 0 3 0,-4 0 8 0,0 0 9 15,-1 0 9-15,-1 0 11 0,-4 0 8 0,1 0-3 16,-4 0-7-16,1 0-7 0,-5 2-12 0,-1 1-8 16,-2-1-2-16,-3 2-4 0,0-1 0 0,-4-2-2 15,-1 4 0-15,-2-1-1 0,-4-1-5 0,-3 3 4 16,-2-1-3-16,-5 2 1 0,1 0 3 16,-4 0 0-16,-4 1 6 0,-2 1 4 0,1 0 7 15,0 1 2-15,-2-4 0 0,1 1 1 0,0 2-4 16,0-2-5-16,0-2 0 0,0 1-3 0,1-3-4 15,-2-1 3-15,2 1-2 0,-1-3-1 16,1 0-2-16,0 0 0 0,-1 0 1 0,1 0-4 16,-1-1 3-16,0-3-3 0,-1 2-2 0,0-1 0 15,-2 1 0-15,1-1-3 0,0-1 0 0,2 1 0 16,0-3-2-16,2-2 3 0,2 2-4 16,0-3 0-16,3-2-2 0,-2-1-3 0,-2 0 1 15,2-2-4-15,-1-2-3 0,1 1 4 0,0-2 1 16,0 0 4-16,-2-1 5 0,6 1 2 15,-3-2-1-15,3-2 2 0,2 1 3 0,3-5-2 16,0 0 1-16,3-5 1 0,6-1-2 0,1 0 0 16,1-4 3-16,6 1-1 0,-3-2 0 0,6-3-1 15,1-2-2-15,2 0 2 0,6-2-1 0,0-4 5 16,2 2 5-16,-2-4 4 0,-2 1 8 16,2 2 2-16,2-3-1 0,-1 0-2 0,-1 0-1 0,1 3-4 15,0-5 7-15,1 5 0 0,0-1 0 16,-4 2-1-16,1 1-10 0,1 2-6 0,-2 2-5 15,-1 2-3-15,-5 2 1 0,1 2-2 16,-3 2 1-16,-4 4 2 0,0 8 0 0,-4 3-1 16,-4 6 2-16,-2 6-3 0,-5 3 3 0,-1 4 1 15,-3 7-2-15,0 3 2 0,-2 7-2 0,3 3-1 16,2 6 2-16,-3 3-3 0,4 3 2 16,5 8-4-16,1 1-1 0,2 4-1 0,5 6-4 15,-1 4-2-15,2 4-2 0,3 4 0 0,3 4-1 16,4 4 4-16,-1 1 3 0,4 4 0 0,-1 0 5 15,4 3 1-15,1 2 1 0,3 3-2 16,0 2 0-16,5 2-2 0,3 0-1 0,4 1 0 16,4 2-1-16,6 0-1 0,1 1 1 0,5-1 0 15,6 0 2-15,2-5-4 0,5 0-2 0,3-5 3 16,4 0 0-16,4-4 4 0,3-1 3 16,3 0 2-16,0-3 3 0,5-1-1 0,8-2 2 15,2-3-6-15,4-4 3 0,6-1 1 0,4-3 1 16,3-2 1-16,2-3-1 0,5 2 0 0,4-5 2 15,3-2 0-15,4-7-1 0,5 1-2 16,3-5 0-16,1-2 0 0,3-2 4 0,0-3-1 16,2-6-1-16,2-3 3 0,3-3-2 0,2-2 0 15,4-3 0-15,4-5-1 0,-1 2 3 16,2-6 1-16,4-2 4 0,1-3 0 0,0-1-3 0,4-1 0 16,0 0-7-16,1 0 1 0,2-3 3 15,0-2 1-15,3-2 3 0,1 0-3 0,3-4-2 16,1 2-3-16,-2-2-3 0,2-1-2 0,1-2 1 15,4 0 0-15,2-2 1 0,-3 0 3 0,6-3-4 16,-1-2-1-16,-2 3 1 0,2-3-1 16,1 3 1-16,1 1 2 0,-3 1 0 0,4 0 0 15,0 0-1-15,1 2-2 0,3 0 0 0,0 0-2 16,3 0 1-16,1 2 1 0,-1-1-1 16,4 4-1-16,5-2 2 0,-3 1 0 0,4 3 1 15,-1-2 4-15,2 4-3 0,4 1 1 0,-2 3 1 16,-1 1-3-16,2 0 1 0,-1 5-1 0,0 2-1 15,2 2-2-15,3 1-1 0,-1 1 2 16,-2 0-1-16,5 3 0 0,-3 2 2 0,2 3-2 16,-4 3-1-16,2 0 3 0,2-1 0 0,1-2 0 15,6 0 2-15,1-4 3 0,3 3-5 0,0-1 2 16,-1 4-2-16,-1 2-2 0,-3 2 0 16,2 1 0-16,1 0-1 0,3-6 3 0,3 0 2 0,3-6-1 15,-2-6 1-15,0-1-3 0,0-5 2 16,-1-2 1-16,-1-5 1 0,0-7 2 0,-1-4 4 15,-3-5 4-15,-2 1 11 0,-4-8 11 0,-6-2 8 16,-4-2 6-16,-9-5-3 0,-4-4 0 16,-7-2-5-16,-5-3-8 0,-6-5-2 0,-4 0-14 15,-12-3-5-15,-5-3-4 0,-12 0-3 0,-11-3-2 16,-7-6 0-16,-9 0 0 0,-9-4-3 16,-5-3 2-16,-8-1-4 0,-6-3-2 0,-5-4-1 15,-8 0-3-15,-5-2 1 0,-8 1-1 0,-11-1-4 16,-7 2-7-16,-9 6-8 0,-12 1-18 0,-7 5-33 15,-11 7-69-15,-10 3-192 0,-11 6-172 0,-11 4-188 16,-11-4 14-16,-16-5 151 0,-10-10 261 16,-11-8 273-16,36 16 0 0,34 19 0 0</inkml:trace>
  <inkml:trace contextRef="#ctx0" brushRef="#br0" timeOffset="116397.76">2505 1716 2478 0,'0'0'227'0,"0"0"-53"0,0 0-56 0,0 0-37 0,0 0-20 16,0 0-12-16,0 0 7 0,0 0 9 0,-24 104 6 15,22-73 0-15,-2 3-6 0,1 8-4 0,0-1-10 16,-1 3-10-16,2-3-9 0,0-5-12 16,2-3-8-16,4-4-9 0,2-4 1 0,-2-5-3 15,1-1-1-15,-1-5 1 0,-1 0-8 0,-1-5-5 16,-1-2-11-16,0-2-10 0,2-2-8 0,-3-3-11 15,0 0-1-15,0 0 2 0,0-3-5 0,-3-4 2 16,0-5-4-16,-2-6-7 0,0-1-1 16,-2-4-3-16,1-5 4 0,-1-6 6 0,0-1 14 15,3-4 16-15,-2-2 15 0,3-2 13 0,3 2 5 16,0-3 8-16,3 7 12 0,6 2 11 0,2 3 14 16,7 7 10-16,1 4 1 0,-2 5-8 15,4 4-10-15,0 5-8 0,-2 6-2 0,0 1 3 16,-1 3 10-16,-5 6 10 0,0 3 12 15,-3 2 5-15,-1 0 1 0,-2 4-7 0,-4 1-12 16,-3 2-11-16,0 5-9 0,-6-2-7 0,-3 4-6 16,-5 2-2-16,-1-3-5 0,-2 1-4 0,-2-2 0 15,2-5-4-15,1-3 2 0,1-2-1 16,2-6-1-16,4-1 1 0,2-6-2 0,2-1-1 16,1-2-5-16,4 0-10 0,0 0-13 0,4-7-3 15,5 0 5-15,6-3 6 0,5-3 12 0,2 1 2 16,4 1 1-16,3 2 4 0,1 2 0 0,0 2 2 15,-3 1 2-15,-3 3-1 0,-3 1 6 0,-5 0 4 16,-4 3 4-16,-5 6 6 0,-4 1 1 16,-3 3-4-16,-3 7 0 0,-7 2-7 0,-6 3-5 15,-6 2 0-15,1 1-7 0,-5-2-7 0,1-4 0 16,0-1-12-16,3-7-13 0,5-2-9 0,0-5-39 16,6-6-52-16,1-1-41 0,5-7-65 15,1-8-173-15,4-6-119 0,0-8-214 0,0-8 19 16,2 6 158-16,0 9 128 0</inkml:trace>
  <inkml:trace contextRef="#ctx0" brushRef="#br0" timeOffset="116614.25">2845 1325 1881 0,'0'0'439'0,"0"0"-116"0,0 0-41 0,0 0-51 0,89 48-30 0,-70-17-23 0,-2 8-21 0,-2 8-34 0,0 7-32 15,-2 2-28-15,-2 9-21 0,-1 2-6 0,0 2-8 16,-5 5-8-16,-1-5-20 0,-4 2 0 0,0-5 0 15,-2-1 0-15,-3-3 0 0,-2-4 0 0,-3-7 0 16,0-6 0-16,-1-7 0 0,-2-3 0 0,1-3 0 16,-4-4 0-16,1-4 0 0,0-4 0 15,2-4 0-15,2-5 0 0,3-3-90 0,1-2-92 16,1-3-123-16,0-1-329 0,0-2-253 0,1 0 1 16,1 0-225-16</inkml:trace>
  <inkml:trace contextRef="#ctx0" brushRef="#br0" timeOffset="117464.19">2512 6815 2745 0,'0'0'70'0,"0"0"-8"0,0 0-6 0,0 0-2 0,-23 121 6 0,19-73 4 0,2 2-5 0,0 3 2 0,0 3-10 0,1-1-5 16,-1-3-8-16,2 0-12 0,0-4-4 0,0-5-4 16,0-7-7-16,0-8-4 0,0-7 2 15,2-7-8-15,-1-7-1 0,0-5-1 0,-1-2-4 16,1-7 8-16,-1-7 6 0,0-11 3 0,0-6 4 15,0-5-3-15,0-6 1 0,-2 0 3 0,2-2-4 16,-1 1 4-16,1 3 1 0,0 6-2 16,5 3 4-16,0 6-2 0,2 7-7 0,2 4-5 15,1 9-3-15,2 3-5 0,1 6 2 0,1 8 3 16,-1 4 3-16,1 5-2 0,-2 4 0 16,-3 1-8-16,0-3-8 0,-3 4-8 0,-4-5-11 0,1 3-5 15,-2-4-14-15,-1 0-2 0,0-1-8 0,-5 0-14 16,0-3-15-16,-4-1-21 0,1-2-1 15,-4-6 19-15,0-1 34 0,-2-5 32 0,1-2 18 16,-2-5 11-16,-2-4 5 0,5-1 9 0,-3-3 9 16,4 1 0-16,2 3-1 0,4-4-7 0,2 3-5 15,3-4-7-15,1 0-10 0,6-2-2 16,4-3-3-16,7 1-5 0,-2-3 2 0,5 0 1 16,3-3-2-16,-2 2-2 0,3-4-4 0,0 1-11 15,-1 2-20-15,-2-2-28 0,-1-1-61 16,-3 2-21-16,-2-3 11 0,-2 2 30 0,0-3 71 15,-4 3 33-15,-2-1 19 0,-2 1 26 0,-1 4 47 16,-1 2 44-16,-2 3 28 0,1 2 9 0,0 7-31 16,0 2-29-16,4 3-23 0,0 2-9 15,0 2 8-15,4 10 8 0,4 4 12 0,-1 8 14 16,3 5 9-16,-2 7-5 0,-1 4-2 0,-1 3-19 16,-2 3-17-16,-4 3-13 0,-2-1-7 0,-4 3-7 15,-1-1-9-15,0-2-3 0,-3 2-35 0,-2-4 0 16,-2-4 0-16,0-6 0 0,-4-3 0 15,1-7 0-15,-1-5 0 0,1-3 0 0,-1-4 0 16,0-1 0-16,3-5 0 0,2-4 0 0,2-1-41 16,1-3-98-16,2-3-55 0,1-6-104 15,0-7-277-15,2-3-224 0,1-3-17 0,-3 3-286 16,1 5 971-16</inkml:trace>
  <inkml:trace contextRef="#ctx0" brushRef="#br0" timeOffset="117980.9">4255 6495 2220 0,'0'0'128'0,"0"0"4"16,0 0-11-16,-108 42-30 0,85-14-30 0,2 8-22 0,1 6-17 0,5 2-5 0,3 5 0 16,5-3-6-16,7 2-1 0,3-3-2 0,8-4-1 15,5-1-4-15,4-2 3 0,4-5 13 16,2-5 4-16,0-3 13 0,1-2 6 0,-2-6-5 16,2-3-2-16,-4-1-3 0,-3-3-6 0,-1 0-2 15,-8-2 0-15,-4 1-2 0,-3 2 8 0,-4-1 4 16,-1 2 1-16,-6-1 1 0,-5 1-7 15,-1-2-7-15,-6 0-3 0,-1-1-7 0,-4-4-6 16,0-3-4-16,0-2-6 0,2-2-4 0,0-5 0 16,2-4-9-16,3-3-7 0,6-4-15 15,4-4-28-15,6-3-30 0,1-2-96 0,10-4-104 16,8-1-60-16,3 5-99 0,2-2-57 0,-3 9 51 16,-6 8-434-16</inkml:trace>
  <inkml:trace contextRef="#ctx0" brushRef="#br0" timeOffset="118114.29">4465 7039 1375 0,'0'0'306'0,"0"0"-49"16,0 0-10-16,3 99-19 0,-3-75-27 0,1-2-31 16,-1-3-54-16,0-3-42 0,1 0-34 0,-1-6-21 15,1 0-11-15,0-3-12 0,1-4-15 16,-1-1-40-16,2-2-65 0,-2 0-95 0,0-5-80 16,0-6-153-16,-1 5-166 0,0-1-629 0</inkml:trace>
  <inkml:trace contextRef="#ctx0" brushRef="#br0" timeOffset="118547.77">4593 7076 752 0,'0'0'207'0,"0"0"-10"16,0 0-12-16,-1 92-15 0,1-72-32 0,0-5-29 15,-2-1-13-15,0-3-5 0,-1-4 3 0,2-2 3 16,0-2 9-16,0-1 17 0,1-2 1 16,0-2-10-16,0-3-27 0,0-5-31 0,0-3-19 15,0 0-3-15,6-3 0 0,0 0 1 0,5 5 2 16,1-1 2-16,2 3-3 0,-2 2-4 16,3 3-4-16,0 4-6 0,-2 0 0 0,0 6 2 15,-3 2 3-15,0 3 2 0,-3 2 4 0,0-1 1 16,-4 2-1-16,1 0 3 0,-1-4-1 15,-1-1-2-15,-1-4-6 0,0-3-3 0,0 2-8 16,4-4 1-16,-3 0 0 0,1-7-3 0,4 0 5 16,-2-5 7-16,2-4 7 0,2-3 6 0,0 2 6 15,1 1-5-15,1 4-4 0,-1 5-10 16,1 2-5-16,-1 5-5 0,1 0-3 0,0 5 2 0,0 4 0 16,-1 3-5-16,-1 4-3 0,1 0-8 15,-1 4-9-15,-1 0-10 0,-1-4-29 0,-1 0-46 16,3-8-46-16,-2-3-110 0,4-2-152 0,2-3-130 15,-1 0-179-15,7-3 52 0,-8-1 78 16,-1-1 177-16</inkml:trace>
  <inkml:trace contextRef="#ctx0" brushRef="#br0" timeOffset="118948.42">5479 7167 2459 0,'0'0'238'0,"0"0"-124"0,0 0-44 0,0 0 25 0,0 0 18 0,0 0 4 16,102 12-36-16,-54-17-34 0,6-2-13 16,4-3 1-16,3-4 10 0,0-2 1 0,0-1-9 15,0 5-8-15,-1 3-13 0,-5 4 2 0,2 0 1 16,-9 4 4-16,-2-1 4 0,-5 2-11 0,-7 2-2 15,-3 4-5-15,-4 3-2 0,-7-1 1 0,-7-1-5 16,-3-2 1-16,-4 2 0 0,-5-1 6 16,-1-1 10-16,-5 0 8 0,-2 0 2 0,-2-1-2 15,-2-2-5-15,-4-2-3 0,3 0-5 0,0-2-1 16,1-2-2-16,1-1-5 0,0 0 4 0,3 0-5 16,5-1-1-16,1 1 2 0,1 0-5 15,2 1 3-15,5 1-4 0,0-1-1 0,6 4-3 16,-1 0-1-16,0 0 3 0,1 4 1 0,2 1 0 15,-4 0-1-15,-1 4-7 0,-1-2-13 0,-5 2-22 16,2 0-42-16,-3-1-56 0,-3 1-92 16,2-1-215-16,-2 1-309 0,0-1-34 0,0-2 21 15,0-5 104-15</inkml:trace>
  <inkml:trace contextRef="#ctx0" brushRef="#br0" timeOffset="119331.5">7484 7027 2066 0,'0'0'697'0,"0"0"-492"0,19-91-75 0,-7 48-5 0,-1-1-17 0,2 0-12 0,2-2-10 16,-1 4-8-16,-3 0-6 0,5 4-9 0,-3 5-5 15,3 7-10-15,-4 6-5 0,-1 6-9 0,-1 9-3 16,-2 5-2-16,-4 5-6 0,2 12 4 0,-3 9-5 16,-2 9-6-16,-1 4-2 0,-1 6-6 15,-6 3-2-15,1 4-1 0,-3 0 0 0,-3 3-5 16,-2-1 0-16,2-1 0 0,-1-2 0 0,-3-5-9 15,6-8-6-15,4-4-21 0,0-8-27 16,-2-5-42-16,6-7-42 0,2-6-38 0,-1-4-78 16,1-4-107-16,1-4-80 0,1-9-217 0,4-6 32 15,-3 3 66-15,-1 4-12 0</inkml:trace>
  <inkml:trace contextRef="#ctx0" brushRef="#br0" timeOffset="122849.83">7793 6874 2922 0,'0'0'203'0,"0"0"-65"15,0 0-43-15,0 0-10 0,0 0-1 0,0 0-6 16,0-87-14-16,10 70-12 0,4 1-12 15,1 0-9-15,4 3-9 0,1 1 0 0,3 0 5 16,6 3 2-16,2 2 4 0,0 6-3 0,-1-1-3 16,2 2-8-16,-5 2-3 0,-4 1-6 15,1 4-3-15,-7 2 1 0,-1-1-1 0,-4 3 0 16,-4-2-1-16,-5 2 2 0,-3 3-1 0,-1 2 3 16,-9 5-5-16,-7 3-2 0,-4 5-3 0,-1 4 0 15,-7 1 0-15,-1 1 0 0,-2 1 0 16,2-5 0-16,-1-1 0 0,3-6 0 0,5-2 0 0,3-5 0 15,6 1 0-15,3-6 0 0,3-3 0 16,2-2 0-16,6-4 0 0,6 1 0 0,5-4 0 16,7 0 0-16,4 0 0 0,7 0 0 15,6-6 0-15,2-1 0 0,2 0 0 0,3 0 0 0,0-1 0 16,2 1 0-16,-3-2 0 0,0 2 0 16,-2 0 0-16,-7 2 0 0,-2 1 0 0,-3 1 0 15,-4 3 0-15,-5 0 0 0,-6 0 0 0,-4 0 0 16,-5 3 0-16,-2-3 0 0,-1 4 0 0,-1 1 0 15,-3-2 0-15,-3 3 0 0,-2-3 0 16,-1-1 0-16,3 0 0 0,2-1 0 0,0-1 0 16,3-1-59-16,2-5-113 0,2-4-63 0,4-2-208 15,3-3-167-15,3-4-161 0,0 0 15 16,1 6-10-16,-6 3 483 0</inkml:trace>
  <inkml:trace contextRef="#ctx0" brushRef="#br0" timeOffset="123097.79">8597 6944 2316 0,'0'0'751'0,"0"0"-528"0,0 0-80 0,0 0-18 0,0 0-6 0,0 0-10 0,0 0-20 0,-2-86-18 15,7 60-16-15,0 2-9 0,2 0-8 16,-2 3-28-16,2 3-10 0,-3 5 0 0,2 5 0 0,-3 2 0 16,2 5 0-16,-1 1 0 15,-2 0 0-15,-2 5 0 0,3 7 0 0,-1 3 0 0,-2 8 0 16,0 5 0-16,0 2 0 0,-4 7 0 0,-1 1 0 15,-2-2 0-15,-2 6 0 0,1-3 0 16,-4-1 0-16,4-4 0 0,1-4 0 0,-1-4 0 16,4-8 0-16,2-4-120 0,2-3-38 0,0-6-47 15,5-5-98-15,3 0-139 0,-2-9-105 0,6-6-147 16,-4 5 48-16,0 0-334 0</inkml:trace>
  <inkml:trace contextRef="#ctx0" brushRef="#br0" timeOffset="123381.73">9017 6583 2895 0,'0'0'289'0,"0"0"-81"0,0 0-63 0,0 0-34 16,0 0-35-16,0 0-27 0,-56 123-16 0,36-73-6 15,0 6-7-15,1 2 0 0,-1 1-2 0,5 3 1 16,0-3-1-16,5-4 1 0,8-5 7 16,2-7 3-16,5-6-2 0,8-10-3 0,4-6-7 15,1-6-3-15,7-4-3 0,-1-6-11 0,1-3 0 16,2-2 0-16,-1-5 0 0,-4-8 0 0,-1-1 0 15,-2-1 0-15,-7-4 0 0,-1 2 0 16,-9-1 0-16,-2 1 0 0,-1 0 0 0,-9 0 0 16,-2 1 0-16,-7 1 0 0,-1 2 0 0,-3 3 0 15,-2 6 0-15,1 3 0 0,3 1 0 0,1 5 0 16,0 7 0-16,5 0 0 0,0 2-36 16,4 0-174-16,2-1-277 0,1 3-306 0,1-4-90 15,0-1-121-15,1-4 322 0</inkml:trace>
  <inkml:trace contextRef="#ctx0" brushRef="#br0" timeOffset="124284.14">9421 7224 3227 0,'0'0'117'0,"0"0"-11"0,0 0-19 0,0 0-11 0,0 0-9 16,-38 94-17-16,34-62-17 0,2 1-13 15,-1-2-8-15,3-2-14 0,0-3-20 0,0-5-41 16,4-3-42-16,2-9-62 0,4-2-167 0,1-7-115 15,5 0-257-15,-5-5-29 0,-3 0-477 0</inkml:trace>
  <inkml:trace contextRef="#ctx0" brushRef="#br0" timeOffset="124530.45">9882 6787 3008 0,'0'0'217'0,"0"0"-66"0,0 0-22 0,0 0-6 16,0 0-14-16,0 0-25 0,-102 0-25 0,86 19-21 16,-1 5-12-16,0 6-10 0,1 5-6 15,2 0-5-15,1 4-1 0,3 3 0 0,5-1-6 16,-1-4-7-16,6-2-16 0,0-4-23 0,10-5-43 16,0-5-33-16,7-8-27 0,3-4-24 0,4-7-36 15,5-2-90-15,5-7-45 0,3-9-118 16,-2-3-104-16,2-3 59 0,-9 3-17 0,-11 5 93 0</inkml:trace>
  <inkml:trace contextRef="#ctx0" brushRef="#br0" timeOffset="124747.38">10207 6817 2095 0,'0'0'556'15,"0"0"-201"-15,0 0-135 0,-4-95-61 0,-4 79-16 16,-1 7-13-16,-4 8-14 0,-2 2-26 0,-2 15-26 16,-2 7-26-16,1 7-13 0,0 10-9 0,3 5-3 15,0 7 7-15,6 1-5 0,5 2 0 0,3-1-6 16,2-6 0-16,8 1-2 0,5-8-7 15,7-6 0-15,5-6 0 0,4-5 0 0,2-4 0 16,6-5 0-16,-4-4 0 0,2-7 0 0,-5-4 0 16,-1 0 0-16,-4-6 0 0,-4-6 0 0,-2 0 0 15,-6-4 0-15,-3-2 0 0,-1 1 0 16,-5 4-25-16,-3-3-109 0,1 6-42 0,-3 1-85 16,0 0-239-16,-4 4-242 0,-2 2-48 15,1-1 53-15,-1 2 7 0</inkml:trace>
  <inkml:trace contextRef="#ctx0" brushRef="#br0" timeOffset="127781.34">11426 6856 2565 0,'0'0'205'0,"0"0"44"0,0 0-39 0,0 0-62 0,0 0-29 0,0 0-39 15,0 0-19-15,0 0-2 0,0 0 2 0,0 0-4 16,0 0-15-16,0 0-11 0,103 7-10 0,-65-10-4 15,4-1-2-15,3 1 1 0,5-1-2 0,1-1-7 16,1 1-3-16,-1-2-3 0,-2 2 0 0,-2-1 0 16,-3 0 1-16,-6 2-2 0,-3 1-2 15,-8 2 1-15,-8 0-1 0,-3 0-4 0,-6 5 0 16,-4-2 0-16,-6 2 1 0,0 1-2 0,-5 0 2 16,-4 1 3-16,-2-1 0 0,-1 1 7 0,-1-2 0 15,-2-2-4-15,3-1 1 0,1 0-4 16,2-2 2-16,5 0 0 0,0 0-2 0,4 0-4 15,2-2 2-15,4 2-1 0,4-2 4 0,6 2 0 16,1 0-1-16,1 4 4 0,1 1-2 0,-7 0 2 16,3 1 2-16,-8-1 3 0,0 0 1 15,-5-1 2-15,0 1 5 0,-2-1-3 0,-3 1 0 16,-5 1 2-16,-2-1-5 0,-3-2-5 0,-1-1-2 16,-3-2-9-16,-1 0-9 0,1-5-16 15,-1-4-23-15,1-1-39 0,4-3-97 0,4-3-139 16,4 0-85-16,5 0-125 0,4-1-151 0,6 2 91 15,-1 3 59-15,-3 3 20 0</inkml:trace>
  <inkml:trace contextRef="#ctx0" brushRef="#br0" timeOffset="128663.78">13933 6275 2294 0,'0'0'264'0,"0"0"-81"0,0 0 27 0,0 0-19 16,0 0-2-16,0 0-24 0,0 0-48 0,30 88-37 16,-30-40-25-16,-5 2-17 0,3 3-11 15,-1 1-6-15,-1 1-9 0,3-1-6 0,0-2-2 16,1-2-6-16,0-2-3 0,0-3-6 0,4-4-15 16,1-5-9-16,-3-2-19 0,1-6-27 0,-1-5-50 15,-2-2-99-15,0-4-65 0,-6-5-10 16,0-5 23-16,-2-4 68 0,-7-3 43 0,2-1 4 15,-6-8 9-15,0-1 25 0,-2-2 36 0,1-4 39 16,4 2 47-16,0 2 45 0,4 0 41 0,4 0 31 16,5 4 1-16,3-3-14 0,0 3-23 0,5-1-21 15,8 0-6-15,2-1 1 0,5 1 11 16,1 0 16-16,6-1 21 0,-2 0 11 0,6-2 14 16,-1 3 3-16,3 1 1 0,-3 1 7 0,0 1-6 15,-1 3-7-15,-3 1-10 0,-5 2-24 0,-2 2-24 16,-3 3-17-16,-1 4-13 0,-2 0 2 15,-3 1 5-15,-2 1 2 0,-2-4 1 0,2 0-5 16,0 0-2-16,-2-5 1 0,0-2 4 0,2 0 3 16,-4-2 7-16,4-5-2 0,-1-1-3 0,-4-2-3 15,1-4-11-15,0 2-7 0,-4 0-3 16,0-1 0-16,-7 0-2 0,-2 2 5 0,-1 1-8 16,-1 3-4-16,-1 2-3 0,-5 5-8 0,3 4 0 15,-5 8-14-15,0 1-15 0,3 6-23 0,0 2-30 16,5 0-68-16,4-4-158 0,7-2-104 0,4-2-172 15,7-8-148-15,3-5 120 16,-2 0 84-16,-2-4 123 0</inkml:trace>
  <inkml:trace contextRef="#ctx0" brushRef="#br0" timeOffset="129113.79">14800 6304 1266 0,'0'0'952'0,"0"0"-798"0,0 0 49 0,0 0 23 0,15 91-3 0,-10-60-50 16,-2 4-67-16,-2-1-51 0,4 5-19 0,-3-5 1 16,0-1 2-16,0 0-1 0,2-4-7 0,-2-3 2 15,-1-2-10-15,0-5 1 0,-1-4 1 16,-1 1-2-16,-5-4 0 0,2 0-5 0,-5-3-4 16,0 0-2-16,-1-1-5 0,-2-4 1 0,1-1 3 15,-3-3-6-15,-1 0 1 0,1 0 0 0,-3-3-5 16,-2-1 5-16,5 3-4 0,-4 1-5 15,0 0-1-15,5 7-2 0,-2 1-2 0,1 5-2 0,3 3-2 16,2 0-5-16,7 1-3 0,2 1-3 16,6-3-7-16,6-3 0 0,3-2-1 0,9-3 6 15,1 0 10-15,3-3 1 0,1 1 7 16,-3-5 2-16,3 0 0 0,-2 0 9 0,-5-2 1 16,-4-5 5-16,-3 0 4 0,-5 0 7 0,0-1 10 15,-4 1 6-15,-2-4 3 0,-4 2 5 0,0-2 1 16,0 1-4-16,-2-1-2 0,-5-1-8 0,-3 3-10 15,0 0-1-15,-2 4-2 0,0 3-9 16,-3 2-4-16,2 6-6 0,-2 4-6 0,-1 4 2 16,5 4-6-16,0 1-7 0,3-4-19 0,7 0-28 15,1-1-38-15,3-3-105 0,7-4-131 0,6-2-72 16,3-5-120-16,0 0-133 0,3-9 90 16,0-1 63-16,-8-1 69 0,-3 4 386 0</inkml:trace>
  <inkml:trace contextRef="#ctx0" brushRef="#br0" timeOffset="129297.71">15156 6708 1813 0,'0'0'149'0,"0"0"-60"0,0 0 0 0,0 0 21 15,0 0 38-15,0 0 42 0,23 104 17 0,-21-84-6 16,2 1-30-16,-2-4-33 0,0 1-21 16,-2-1-10-16,0-2-8 0,-1-1-16 0,-6 0-12 15,-2-4-14-15,-2 1-17 0,-1-3-14 0,-7 1-9 16,4-5-12-16,-4-1-11 0,0-3-22 0,1 0-39 15,2-2-131-15,1-3-210 0,3-4-262 0,4-1-184 16,5 3 77-16,0 0-142 0</inkml:trace>
  <inkml:trace contextRef="#ctx0" brushRef="#br0" timeOffset="129664.18">16436 6986 2261 0,'0'0'76'0,"0"0"-7"16,0 0 14-16,0 0 51 0,0 0 33 15,0 0 19-15,0 0-19 0,0 0-29 0,109 85-18 16,-81-85-18-16,0 0-9 0,-2-6-13 0,-2-2-11 16,-3-1-8-16,-5-1-11 0,-1-1-7 0,-7 4-9 15,-2-3 1-15,-6 1-1 0,0-1-4 0,-9 0-2 16,-2-2-9-16,-3 1-10 0,-6 1-2 16,-4 3-9-16,-1 2 1 0,-4 5-6 0,2 0-5 15,1 5-6-15,2 3-21 0,6 5-19 0,4 1-41 16,8 0-99-16,6 0-190 0,3-1-132 0,11-3-270 15,3-1 17-15,-1-4 156 0,-6-5 44 0</inkml:trace>
  <inkml:trace contextRef="#ctx0" brushRef="#br0" timeOffset="129897.22">16983 6827 2121 0,'0'0'141'0,"0"0"11"0,0 0 58 16,0 0 30-16,0 0-6 0,0 0-55 0,0 0-77 15,0 0-29-15,0 0-4 0,0 0 6 16,0 0-6-16,0 0-6 0,0 102-11 0,11-87-7 16,-1 4-3-16,-4-3-6 0,-3-1-4 0,-3-1-8 15,0-2-4-15,-6-1-5 0,-1 1-6 0,-7-2 1 16,1-1-8-16,-4 0-9 0,1-4-10 0,-2-2-27 16,3-2-38-16,-1-1-103 0,5 0-198 15,1 0-188-15,7-4-262 0,3-3 42 0,0 2 147 16,3 0 186-16</inkml:trace>
  <inkml:trace contextRef="#ctx0" brushRef="#br0" timeOffset="130681.16">18011 7087 1909 0,'0'0'214'15,"0"0"-11"-15,0 0 29 0,0 0 39 16,0 0 6-16,0 0-34 0,19-110-74 0,-11 77-52 16,2-2-31-16,-3-2-20 0,2-7-8 0,-2 2-9 15,2-7-11-15,-3 2-12 0,2 0-9 0,1-1-12 16,-1 4-4-16,2 4-3 0,0 2-3 0,1 5-7 15,2 7-7-15,0 5-7 0,1 6-12 0,1 5-16 16,-4 3-26-16,4 3-45 0,-4 4-72 16,1 4-64-16,-4 6-33 0,-3 6 7 15,-2 1 42-15,-3 5 57 0,-4 4 28 0,-6 1 8 0,-4 5 15 16,-3-1 12-16,-3 3 29 0,-3 1 41 16,-4 2 37-16,-1 0 37 0,-4 0 38 0,4-5 41 15,0 0 40-15,4-5 20 0,3-3 1 0,7-7-10 16,5-1-10-16,3-7-1 0,6-2 15 0,3-4 26 15,5-1 14-15,4-2 0 0,5 0-28 16,0-7-43-16,7 2-35 0,0-2-25 0,3 0-14 16,0 0-10-16,2 2-8 0,-4 1-8 0,1 2-5 15,-4 2 1-15,-2 2-5 0,0 5-2 0,-4 2-3 16,-4 5-2-16,-3 2-4 0,-1 4 4 0,-5 2 0 16,-1 1-2-16,-1 0 2 0,-1-2 0 15,0 0-3-15,0-1-3 0,0-1 0 0,0-4-4 16,-1-1 2-16,-1-4 3 0,1-1 0 0,-1-2 1 15,-2-4-2-15,3-1 8 0,1-2-2 0,-3 0 2 16,2 0 1-16,-1-4-1 0,-1-3-4 16,2 2 1-16,-2-4 1 0,2 1-4 0,1-3 2 15,0 3 0-15,0-2 1 0,0 0-7 16,1-1 3-16,3 4-4 0,2-2 1 0,2 4 3 0,-1 0-1 16,3 0 0-16,2 3-3 0,1-2 5 15,0 3-3-15,-1-1 1 0,2 2 0 0,0 0 0 16,-2 0-1-16,0 0 4 0,-2 0 0 0,4 2-3 15,-4 1 2-15,1 1 0 0,-1 1 1 0,0 2-6 16,-4-2 3-16,3 2-3 0,-3 0 2 16,-1 4 1-16,-1-3-1 0,-1 1 0 0,0-2-3 15,1-1 4-15,1-1 0 0,-3 1-2 0,3-5 3 16,-1 1-1-16,1-2-1 0,0-2 4 0,3-5-2 16,-1-1 1-16,-1-4 0 0,0-2 0 15,1-1-1-15,0-1-7 0,-2 0-5 0,0 1-14 16,-3 1-25-16,2 0-43 0,-1 0-117 0,-1 2-133 15,0 0-88-15,0 0-133 0,-1 1-102 0,0-3 89 16,-1-2 80-16,0-2 151 0,0 4 239 16,0 6 107-16</inkml:trace>
  <inkml:trace contextRef="#ctx0" brushRef="#br0" timeOffset="131246.99">18946 6385 1781 0,'0'0'311'0,"0"0"-101"0,0 0 22 0,0 0 36 0,-30 94-3 0,23-59-58 0,-3 5-78 0,-3 3-50 16,1 4-24-16,-2-1-13 0,4-2-1 15,3-1-9-15,2-5-10 0,4-4-7 0,1-2-13 0,1-5 1 16,5-3 1-16,-1-3-4 0,2-5 2 15,0 1 1-15,-1-6-3 0,3 0 5 0,-3-2 0 16,0-2-3-16,3 0 0 0,-3 0-1 0,0-4 3 16,2-3 6-16,-1 4 0 0,0-3-1 15,0-1 1-15,2 2-3 0,-2-2 0 0,0 0 0 16,2 0-5-16,1-2 5 0,2-3 4 0,0-2 1 16,1-2 2-16,0-1 1 0,-2-2-2 0,0-1 8 15,-2-3 5-15,1-2-1 0,-3 3 0 16,-2-3 2-16,-1 3-1 0,-3-2 0 0,-1 3-2 15,-1 0-5-15,-5 2-1 0,-2 5-16 0,-2 0-2 16,-1 7 0-16,0 0 0 0,-8 10 0 16,2 4 0-16,1 4 0 0,-3 5 0 0,5-2-12 15,2 0-25-15,6 0-21 0,2-2-33 0,4-4-62 16,7-3-181-16,8-3-84 0,3-4-85 0,4-3-139 16,2-2 47-16,1-5 61 0,-8 0 51 15,-4 1 248-15</inkml:trace>
  <inkml:trace contextRef="#ctx0" brushRef="#br0" timeOffset="131430.49">19338 6820 1157 0,'0'0'651'16,"0"0"-440"-16,0 0-47 0,0 0 44 0,0 0 57 15,0 0 12-15,0 0-1 0,0 0-64 16,0 0-76-16,61 88-35 0,-61-73-24 0,-2 3-11 16,-5-3-13-16,-3-1-8 0,-1 0-7 0,0-2-11 15,-7-2-7-15,1-3-10 0,0 0-9 16,-3-3-11-16,-1-1-7 0,2-3-24 0,-1 0-40 15,-1 0-104-15,3-5-194 0,0 0-147 0,-2-4-234 16,0-3-7-16,-4-1 157 0,6-1 89 16,5 5 423-16</inkml:trace>
  <inkml:trace contextRef="#ctx0" brushRef="#br0" timeOffset="131618.34">18640 6616 2304 0,'0'0'235'0,"0"0"17"0,0 0-16 0,0 0-12 16,0 0-11-16,0 0-47 0,102 2-44 0,-60-2-35 0,6 0-22 15,4 0-11-15,4 0-8 0,2-2-7 16,-1-1-10-16,-3-1-6 0,-4 1-23 0,-10-1 0 16,-4 1 0-16,-10-1 0 0,-5 3 0 0,-8-3-23 15,-6 4-9-15,-6-2-13 0,-1 2-18 0,-7 0-43 16,-4 0-143-16,-7 2-193 0,-2 2-234 16,-7-3-160-16,-5 3 77 0,7-2 16 0,6-2 622 15</inkml:trace>
  <inkml:trace contextRef="#ctx0" brushRef="#br0" timeOffset="134867.4">21000 6509 2435 0,'0'0'142'0,"0"0"6"0,0 0-27 15,0 0-6-15,-109 26-21 0,87-12-19 0,1 2-21 16,3 2-13-16,3 0-7 0,2 4-11 0,6 1-8 16,4-3-4-16,3 4-7 0,3-1 0 0,7 1 0 15,3 0-2-15,5-1-1 0,2-4-1 16,4 0 0-16,3-4-2 0,2-1 1 0,0-4-1 16,1-1 0-16,0-5 4 0,1-3 1 0,-3-1 5 15,0-5 2-15,0-4 3 0,-5-1 8 16,0-4 3-16,-6 0 3 0,1 1 2 0,-6-3 1 15,-3-1 3-15,-6 1 3 0,-3 2-1 0,-2 1 0 16,-8 1-3-16,-4 0-8 0,-6 3-7 0,-5 2-8 16,2 5-4-16,-6 2-5 0,-2 5-3 0,4 8-12 15,0 1-21-15,0 2-15 0,6 5-16 16,6-2-18-16,5 2-33 0,5-2-90 0,5-2-139 16,8-3-127-16,2-2-228 0,1-7 31 15,-2-1-261-15</inkml:trace>
  <inkml:trace contextRef="#ctx0" brushRef="#br0" timeOffset="135280.85">21636 6167 2315 0,'0'0'187'0,"0"0"-33"0,0 0-44 15,0 0 1-15,0 0-12 0,0 0-8 0,0 0-8 16,0 0-12-16,34 90-9 0,-39-53-7 15,-4 2-5-15,-4 5 1 0,-3 0-9 0,-3 5-2 16,-4-1-7-16,-3-1-8 0,2-3-6 0,-1-1-10 16,4-6-1-16,6-4-5 0,-2-8-3 0,4 0-1 15,1-6-11-15,2-5-6 0,3-4-1 0,1-5-1 16,4-3-12-16,2-2 1 0,0-9 1 16,5-4 2-16,2-8 17 0,6-4 7 0,2-4 0 15,5-2 1-15,0 1 5 0,1 0 0 0,1 2 1 16,1 5 1-16,-1 5 5 0,-1 4 0 0,-3 5 3 15,-2 7 3-15,-3 2 1 0,0 7 1 0,-4 7 3 16,-3 1 0-16,1 4-6 0,-4 4-2 16,-1 0-4-16,1 0-4 0,-3 0 3 0,0 1-1 15,-5 1-4-15,1 0 0 0,-4 1-2 0,-3-1 0 16,-1-3-4-16,-2 0-5 0,4-3-8 16,2-3-17-16,3-5-21 0,3-5-32 0,1-3-54 15,1-3-68-15,3 0-121 0,2-6-76 0,3-4-167 16,2-8-38-16,0 6 91 0,-3 1-73 0</inkml:trace>
  <inkml:trace contextRef="#ctx0" brushRef="#br0" timeOffset="135714.01">21419 6145 1729 0,'0'0'222'0,"0"0"20"0,0 0 4 0,0 0-8 0,0 0-37 15,0 0-33-15,0 0-46 0,9 93-32 0,-9-58-17 16,-2 2-13-16,-2 5-13 0,-4 3-12 0,-3 2-12 15,-4 2-6-15,0 5-13 0,-4 3-4 16,-1 2-9-16,0-2-16 0,2-4-18 0,5-3-33 16,4-5-64-16,3-5-166 0,6-9-123 0,0-5-255 15,4-8-31-15,-2-8-375 0</inkml:trace>
  <inkml:trace contextRef="#ctx0" brushRef="#br0" timeOffset="136030.57">21835 6765 2273 0,'0'0'228'0,"0"0"-50"0,0 0-7 0,-29 98-12 15,23-73-43-15,-1-2-26 0,4-4-32 0,-3-3-23 16,5-4-18-16,0-3-8 0,0 0-5 0,1-4-4 15,0-5-11-15,0 0-11 0,2-4-10 0,2-4-13 16,1-3-16-16,1-3-40 0,1-1-91 16,2-1-59-16,1-1 12 0,1 3 48 0,0 0 102 15,2 4 76-15,-2 3 14 0,-4 2 1 0,1 3-2 16,-1 2-2-16,-4 2 2 0,-2 3 0 0,0 2 3 16,-1 0 1-16,0-2-2 0,0 0-5 0,0-1-6 15,-1-4-29-15,1 0-62 0,0 0-85 16,0-4-186-16,0-1-86 0,0 2-481 0</inkml:trace>
  <inkml:trace contextRef="#ctx0" brushRef="#br0" timeOffset="136697.19">22309 6130 1832 0,'0'0'669'0,"0"0"-480"0,0 0-49 0,0 0 13 16,0 0-6-16,-5 106-39 0,4-74-33 0,0 4-24 15,1 0-14-15,0 2-7 0,-1 0-1 0,1 2-2 16,0-3 0-16,0 5 15 0,2-2 8 0,7-2 5 16,-1-3-3-16,1-6-21 0,-4-3-17 15,1-5-7-15,-3-3-5 0,-2-4 2 0,-1-2-4 16,0-3 0-16,0-2 0 0,0-4-5 0,-3 1 10 15,-5-2-5-15,0-2 0 0,-4 0 2 0,-1 0-4 16,-5 0-3-16,1 0 0 0,0 0-2 0,-1 3 1 16,0 2-2-16,3 4 0 0,0 0-7 15,3 2-11-15,2 3 0 0,5-2-6 0,0 0 3 16,5 1-7-16,2-3 2 0,6 1 4 0,4-4 3 16,6-1 15-16,2-3 4 0,2-1 2 0,-1-2 5 15,5 0 3-15,-2-5 1 0,-2-3 5 16,-1-4 2-16,-2 1 4 0,-1-1 9 0,-5 0 6 15,3 1 16-15,-5-1 0 0,0 0 0 0,-3 2-7 16,-5 0-11-16,-1 1-10 0,-2 2 1 16,0 2-2-16,-2 1-1 0,-5 3 5 0,2 1-9 15,-3 1-5-15,-1 5-5 0,3 1-3 0,-1 1-8 16,0 1-4-16,5 1-14 0,2 0-13 16,2-3-27-16,7 0-24 0,1-2-20 0,1-3-16 0,6-2 18 15,-3 0 15-15,6-5 17 0,0-1 24 16,0 0 21-16,0-3 15 0,0-1 16 0,-2 0 10 15,-5-2-6-15,-2-2 2 0,-1 1 2 0,-2-1 2 16,-5 4 2-16,3 0 7 0,-4 2 2 0,5 2 0 16,-4 5-1-16,-1 1 1 0,5 3 3 0,-4 6 2 15,4 6 13-15,-2 2 8 0,2 4 13 16,-1 3 20-16,-2 0 14 0,-1 4 1 0,3-2 0 16,-5-1-10-16,-1 0-16 0,0-3-6 0,-7 1-7 15,3-5-9-15,-4 0-6 0,-2-4-10 16,-1-2-11-16,-1-1-3 0,-5-4-4 0,4-4-3 15,-6-3-6-15,3 0-20 0,0-5-33 0,-3-6-70 16,7-3-66-16,-2-1-134 0,1-1-285 0,3-2-227 16,-2-3-9-16,4 3 105 0,3 10 391 0</inkml:trace>
  <inkml:trace contextRef="#ctx0" brushRef="#br0" timeOffset="137517.22">3216 8626 1510 0,'0'0'814'0,"0"0"-642"0,0 0 18 0,0 0 4 0,0 0-18 0,0 0-22 15,0 0-41-15,0 0-42 0,0 0-21 16,0 0 0-16,0 0 10 0,0 0 10 0,-24-19-4 15,37 0-15-15,-1-4-14 0,-1 1-11 16,-2 0-3-16,-1 3-1 0,-4 1 1 0,-1 4 0 16,-1 4 2-16,-2 3-1 0,0 4-2 0,-4 3-1 15,1 0-7-15,-5 5-8 0,-2 5-8 0,3 8-8 16,-2 6-3-16,3 6-5 0,4 4-3 0,2 1-8 16,3-5-25-16,7-2-45 0,9-2-84 0,-1-7-112 15,9-2-80-15,2-5-99 0,5-3-174 16,3-2 19-16,-9-7 61 0,-8 0-21 0</inkml:trace>
  <inkml:trace contextRef="#ctx0" brushRef="#br0" timeOffset="138297.07">4289 8313 1538 0,'0'0'510'0,"0"0"-461"0,-10 113-2 0,10-65 11 16,3 2 17-16,1 4 11 0,5 1 1 15,-3-1-10-15,0-1-14 0,0 1-15 0,3-6-16 16,-3-2-12-16,2-4-5 0,-4-5-2 0,4-9-3 16,-4-5-2-16,0-6-5 0,-2-3 0 0,-1-7 9 15,-1-2 32-15,0-3 46 0,-1-2 18 16,-4 0-4-16,-1-6-33 0,-4-5-44 0,0-6-21 15,0-8 0-15,-2-5 3 0,3-4-5 0,-1-6 1 16,2 1-4-16,1-6 2 0,2-2-2 0,2-3 3 16,3-2-2-16,0 3 0 0,6-4 2 15,6 4 1-15,4 3 6 0,-1 5 4 0,2 3 8 16,2 9 5-16,-4 7 7 0,0 6 0 0,-4 7-1 16,-2 6-4-16,-3 3 10 0,-3 3 9 15,-3 9 1-15,-2 4-7 0,-5 5-9 0,-2 4-14 16,-2 3-7-16,-3 0 1 0,-1-1-13 0,0 1-4 15,0-4-4-15,3-2-4 0,1-3-3 0,1-3-12 16,3-5-11-16,4-6-20 0,3-2-35 0,0-3-22 16,0 0-1-16,8-3 13 0,3-6 41 15,1-1 34-15,5-4 11 0,1-2 14 0,2 3 0 16,2-3 2-16,1 1 3 0,-3-3 0 0,2 2 3 16,-1-1 4-16,-1 2 8 0,-4-2 7 0,-1 3 7 15,-4-2 8-15,-2 2 3 0,0 3 5 0,-6 0 13 16,0 3 8-16,-3-1 8 0,0 2-4 15,-3 3-5-15,0-1-12 0,-5 3-12 0,3 2-3 16,-1 0-17-16,-3 7-7 0,3 6-10 0,-2 2-5 16,0 5-4-16,3 5 0 0,0 3 0 15,0-3-1-15,2 3-5 0,3 0-7 0,0-4-7 16,5-4-14-16,0-2-4 0,3-4-12 0,1-6-6 16,1-1 0-16,1-5 9 0,0-2 17 0,2-2 19 15,2-5 15-15,0-3 5 0,3 1 2 16,-5 0 0-16,3 1 3 0,-4 2 2 0,-3 3 6 15,-3 0 7-15,-2 1 1 0,-2 2 4 0,-2 0 3 16,1 3 0-16,-1 2-3 0,0 4-2 16,0 0-8-16,0-2-3 0,0-2-5 0,0-1-1 15,0-3-2-15,0-1-5 0,0 0 5 0,0-3-4 16,1-1 4-16,3-3 1 0,0-1 0 16,-2-5-5-16,3 3-4 0,0 0-3 0,1 0 0 15,-1-1 0-15,2 3-13 0,4 1-10 0,-1 0-32 16,2 3-30-16,5 1-37 0,1 3-52 0,0 0-97 15,3 0-103-15,1 0-73 0,0 0-164 0,-1 0 41 16,-1-4 93-16,-8 1 98 0,-2-1 126 0</inkml:trace>
  <inkml:trace contextRef="#ctx0" brushRef="#br0" timeOffset="138680.84">5040 8312 1128 0,'0'0'666'0,"0"0"-411"0,0 0-60 0,0 0-16 0,0 0-13 0,0 0-14 16,0 0-21-16,0 0-27 0,-91 83-27 0,83-63-15 15,4 1-9-15,0 1-10 0,1-1-6 0,3 0-8 16,0-2-15-16,1-1-10 0,6-7-4 0,3 1-6 16,1-3-3-16,4-2-5 0,0-4-1 15,6-1 3-15,-2-2 3 0,0-5 13 0,0-4 0 16,0-1 4-16,-2-2 0 0,2 2-4 0,-5-1-2 16,0 1 2-16,-3 1 1 0,-4-1 4 15,0-1 5-15,-1 1 3 0,-4 1-2 0,0 0 8 16,-1 0 11-16,1-2 7 0,0-1 9 0,-2-2-3 15,0 0-8-15,0 0-3 0,0 2-5 0,0 1-3 16,0-1-5-16,-2 3-6 0,0 2 1 0,-1 3-1 16,2 4-1-16,-5 4-5 0,3 5-8 0,-5 5-9 15,3 4-6-15,-2 3-2 0,1 3 1 0,-1 1 1 16,3-2 2-16,0 0 4 0,3-1-2 16,0-1 3-16,1-4 1 0,1 2 0 0,2-5 3 15,6-2-3-15,-1-3-12 0,2-4-21 0,2 1-55 16,3-3-48-16,1-1-69 0,-1-2-80 15,1-4-92-15,-2 1-254 0,-3-6-4 0,-2 0 52 16,-3 2 51-16,-2 2 438 0</inkml:trace>
  <inkml:trace contextRef="#ctx0" brushRef="#br0" timeOffset="139413.69">5478 7808 1642 0,'0'0'162'0,"0"0"-10"0,0 0-12 0,0 0-7 0,0 0-11 0,0 0-1 0,0 0 1 0,10 96-6 0,-6-53-13 0,3 4-19 16,-3 1-16-16,0 6-7 0,-3 1-2 0,-1 0 1 16,0 3 1-16,-5-5-1 0,1-3-8 0,-1-3-13 15,1-9-13-15,1-4-13 0,0-4-9 16,-1-7-3-16,2-2 1 0,1-7-2 0,-1-3 2 16,2-6-2-16,-2-5-18 0,2 0-3 0,0-9 2 15,4-5 7-15,0-5 17 0,6-5 8 0,5 0 1 16,0-2-2-16,5 4 8 0,1-1 10 0,5 4 10 15,-3 4 7-15,0 2 0 0,0 6-7 16,-6 4-8-16,0 3-1 0,-6 5 5 0,-3 6-1 16,-5 4 0-16,-3 3-8 0,-1 3-9 0,-8 0-6 15,-2 2-3-15,-6 1-5 0,3 3-5 0,-5-7-4 16,0 2-8-16,2-4-11 0,-1-4-16 16,2-5-23-16,4-5-33 0,2-1-34 0,3-3-37 15,3-4-84-15,4-8-24 0,4-2 3 0,6-5 22 16,6-6 79-16,2 2 43 0,3-2 25 15,2 3 31-15,1 1 30 0,4 6 29 0,-4 1 28 16,1 5 20-16,-3 6 23 0,-2 3 16 0,-8 3 21 16,1 8 22-16,-6 6 21 0,-2 1 29 0,-3 5 18 15,-2 1-6-15,0-2-19 0,-2 1-38 0,-3-4-41 16,4-3-29-16,0-4-25 0,0-3-17 16,0-3-15-16,1-3-19 0,0-3-24 0,0 0-16 15,1-3-12-15,1-3-22 0,2-5-58 0,1-4-61 16,-2-5-83-16,4-1-162 0,-4 0-64 0,3-2 32 15,-4-1 75-15,-1 4 125 0,-1 7 236 0</inkml:trace>
  <inkml:trace contextRef="#ctx0" brushRef="#br0" timeOffset="139913.91">6099 7725 1230 0,'0'0'346'0,"0"0"-143"0,0 0-34 0,0 0-6 0,0 0-5 0,0 0-12 0,0 0-18 0,45 112-11 15,-39-85-18-15,-4 1-15 0,4 4-5 0,-3 2-2 16,1 2 2-16,0 0 1 0,-1 2-3 16,-1 2-7-16,3-4-13 0,-2 3-14 0,-1-5-14 15,4 0-10-15,-3-4-11 0,4-1-8 0,-4-5-6 16,4 1-1-16,-4-7 1 0,-2-2 2 0,0-2 1 15,-1-6 1-15,0-1 4 0,-3-1-3 0,0-5-2 16,-4-1-4-16,-2 0-3 0,-1-1-3 16,0-5 2-16,-3-1 2 0,0 0 1 0,-3 0 5 15,4 2 2-15,-1 5 1 0,3 0-4 0,0 7-1 16,1 4-5-16,2 3-4 0,6 1-2 0,1 4-5 16,0-2-5-16,9 2-4 0,3-3-5 15,2 0-19-15,5-5 2 0,5-2 6 0,0-4 11 16,3-3 27-16,-3-4 8 0,5-5 6 0,-4-2 3 15,3-2 8-15,-7 0 7 0,-1 1 10 16,-3 0 8-16,-5-1 9 0,-3 1 7 0,-7 1 17 16,0 2 14-16,-2 0 5 0,-2 3-2 0,-5-3-17 15,0 1-20-15,-5 1-17 0,-1 2-13 0,1 1-10 16,-2 2-6-16,-2 5-5 0,0 4-6 16,1 3-9-16,2 3-14 0,2 2-19 0,2 1-26 15,3-1-40-15,6-1-50 0,1-3-87 0,8-3-61 16,7-1-58-16,3-7-90 0,2-2-109 0,2-2 33 15,-4-3 74-15,-8 0-13 0</inkml:trace>
  <inkml:trace contextRef="#ctx0" brushRef="#br0" timeOffset="140115.12">6580 8381 1400 0,'0'0'324'0,"0"0"-71"0,0 0 9 16,0 0 6-16,0 0-26 0,0 0-43 0,0 0-69 16,0 0-53-16,0 0-34 0,0 0-14 15,0 0 6-15,0 0 19 0,0 0 20 0,0 0 8 16,27 62-1-16,-18-47-9 0,2-1-10 0,-2 0-5 15,-4-2-2-15,3 0-3 0,-5-1-4 0,-2 1-7 16,-1-2-9-16,0 0-8 0,-6-1-8 16,-2 0-5-16,-4-2-7 0,-4-2-8 0,3-2-10 15,-5-1-14-15,4 0-23 0,-3-2-37 0,6 0-53 16,1 0-62-16,3 0-152 0,7-2-130 16,0 0-250-16,5-1-18 0,-3-1 126 0,2 1 84 0</inkml:trace>
  <inkml:trace contextRef="#ctx0" brushRef="#br0" timeOffset="140580.35">7159 8498 2820 0,'0'0'268'16,"0"0"-170"-16,0 0-21 0,89 32 27 15,-55-31 12-15,6-1-1 0,2 0-30 0,4-3-27 16,1-4-10-16,4-2-6 0,5-1-6 0,-2-2 0 15,6-1 1-15,1-1 7 0,0 1 1 0,0-1-4 16,-2 0-16-16,-3 0-25 0,-4 2 0 0,-3 0 0 16,-5 2 0-16,-7 0 0 0,-2 1 0 15,-8 4 0-15,-8 0 0 0,-7 3 0 0,-4 2 0 16,-7 0 0-16,-1 5 0 0,-4 4 0 0,-3 2 0 16,-4 2 0-16,0 2 0 0,-2-1 0 15,-1 2 0-15,1-2 0 0,2-1 0 0,1-3 0 16,0-1 0-16,2-4 0 0,6-1 0 0,0-4 0 15,2 0 0-15,0 0 0 0,2-7 0 16,2 0 0-16,4-4 0 0,1 2 0 0,1-3 0 16,1 1 0-16,1 1 0 0,2-1 0 0,0 3 0 15,-1 1 0-15,4 0 0 0,-3 1 0 0,4 1 0 16,-1 2 0-16,-3 2 0 0,-1-1 0 16,1 2 0-16,-3 0 0 0,-1 0 0 0,-7 0 0 15,1 0 0-15,-1 0 0 0,-3 0 0 0,0 0 0 16,-5 0 0-16,0 2 0 0,-6 0 0 0,-4 4 0 15,-1 1 0-15,-3 1 0 0,-2 3 0 0,0 1 0 16,0 2 0-16,4 0 0 0,-1 1 0 0,6 0-116 16,1-2-148-16,3-3-251 0,4-1-267 15,-2-2-102-15,4-2 67 0,0-3 100 0</inkml:trace>
  <inkml:trace contextRef="#ctx0" brushRef="#br0" timeOffset="145297.26">9716 7947 2506 0,'0'0'166'0,"0"0"32"0,0 0-70 0,0 0-29 0,0 0-14 0,0 0-22 0,0 0-13 15,0 0 2-15,0 0-1 0,0 0-3 0,0 0-10 16,40 97-9-16,-28-69-7 0,-2 1-6 0,4-3-1 16,-1 0-2-16,-1-2-2 0,0-2-5 15,-2-1 0-15,3-3-3 0,-4-3-2 0,0-1 0 16,-2-5-6-16,-4-1-1 0,-1-1 0 0,-1-2-2 15,-1-2 3-15,-1 1-3 0,-5-2-5 0,-4-1-3 16,-1 1-4-16,-6-2 1 0,0 0-2 0,-3 2-1 16,-3-2-3-16,2 2 1 0,-2 1 0 15,-1 2 5-15,3 1-3 0,1 2 5 0,7 1 2 16,2 2 0-16,1-1 6 0,9 1 1 0,1-2 2 16,4 2 1-16,7-1 2 0,4-5 1 0,4 2 0 15,2-3 3-15,0 1 2 0,5-5 2 16,1 0 3-16,1-2 1 0,1-5 0 0,1 0-1 15,-5-2 0-15,1-1 1 0,-4 0-2 0,-2-1 0 16,-4 1 2-16,-1 0 0 0,-5 0 7 16,-4 1 3-16,-1 0 4 0,-4 0 4 0,-1 2 2 0,-2 2 2 15,-6 2-4-15,-1 3-8 0,-5 0-7 16,-3 5-6-16,-1 5-4 0,-1 4 2 0,2 6-5 16,-1-1-2-16,1 1-2 0,3 1-2 15,4-2-9-15,1-2-10 0,9-2-11 0,0-4-19 0,11-3-14 16,0-2-33-16,5-3-77 0,0-3-151 15,5-2-99-15,2-8-196 0,2-1 18 0,-6 3 116 16,-6 2-86-16</inkml:trace>
  <inkml:trace contextRef="#ctx0" brushRef="#br0" timeOffset="145497.26">10181 8258 1737 0,'0'0'620'0,"0"0"-410"0,0 0-56 0,0 0-48 0,0 0 6 0,0 0-3 0,0 0-20 0,4 92-18 0,0-75-15 0,0 0-6 15,-2-1-2-15,0-1 2 0,-2-1-5 0,0-1-4 16,0-2-7-16,-3 1-11 0,-5 0 1 0,1-1-7 16,-1-1-6-16,-1-1-6 0,-1-2-7 0,0-2-10 15,1 0-15-15,0-5-14 0,3 2-25 16,4-2-39-16,2-2-79 0,0-5-145 0,5-5-76 16,6-2-145-16,3-3-61 0,-3 1 102 0,-4 7-262 15</inkml:trace>
  <inkml:trace contextRef="#ctx0" brushRef="#br0" timeOffset="145864.03">10424 8001 2497 0,'0'0'273'0,"0"0"-110"15,0 0-69-15,0 0-11 0,0 0-2 16,0 0-12-16,-2 104-13 0,2-75-16 0,0 4-12 16,2-1-2-16,3 0-1 0,-2 1-1 0,5-5-2 15,-1 4-2-15,0-4-3 0,1-1-4 0,1-3-4 16,-1-3-1-16,0-3-3 0,-2-5-1 15,0-1 0-15,-2-2 1 0,-2-3-3 0,-2-3-1 16,0-2 0-16,0-1-3 0,-4-1 2 0,-4 0-2 16,-1-5-5-16,-2 0-2 0,-3 0-2 15,-2-1 0-15,0 1 1 0,1 2 2 0,-4 3-1 16,4 0 1-16,0 0-2 0,3 3 0 0,5 2-3 16,0-1-1-16,7 1 1 0,0 0 2 0,4-1 1 15,7-2 5-15,5-2 5 0,2 0 1 0,2-4 7 16,3-1 1-16,0-2-1 0,-2 0 1 15,-2 0 1-15,-2 0 0 0,-3 1 4 0,-5 2 2 16,-5 1 8-16,-1 1 13 0,-2 2 11 0,-1 0 4 16,-1 0-7-16,-4 2-15 0,1 3-13 0,0 2-13 15,1 1-15-15,3 2-18 0,0 1-29 16,3-2-41-16,5 1-69 0,2-1-236 0,3-4-322 16,4 0-54-16,3-3 22 0,-7-2 158 0,-2 0 484 0</inkml:trace>
  <inkml:trace contextRef="#ctx0" brushRef="#br0" timeOffset="146231.88">11717 8469 2104 0,'0'0'203'0,"0"0"-23"0,0 0-28 0,0 0 13 16,0 0-4-16,0 0-18 0,0 0-34 0,107 22-26 15,-85-29-15-15,-3-3-11 0,-1-4-7 0,-2 1-1 16,-1-3-2-16,-3-1 0 0,-6 1 2 0,0 2 1 15,-5 0 0-15,-1 3-7 0,-7-1-8 16,-3-1-10-16,-3 3-12 0,-3 5-6 0,-6-1-12 16,1 6-17-16,-2 2-17 0,3 7-26 0,0 3-24 15,5 4-29-15,5 2-56 0,5 3-216 16,5-2-320-16,4-1-85 0,2-6-17 0,-1-3 141 0</inkml:trace>
  <inkml:trace contextRef="#ctx0" brushRef="#br0" timeOffset="146747.35">12862 8379 1736 0,'0'0'163'0,"0"0"9"16,0 0 21-16,0 0 7 0,0 0-24 0,0 0-51 15,0 0-49-15,0 0-25 0,0 0-8 0,0 0-2 16,0 0 3-16,0 0 3 0,0 0 5 16,0 0 9-16,6 35 2 0,1-42 1 0,-3-4-11 15,4 3-11-15,4-1-7 0,1 0-3 0,3 3 2 16,2 2-6-16,-1 1-5 0,0 3-4 0,2 0-6 15,-2 3-1-15,-1 4-1 0,0 1-3 16,-3 1 1-16,-3 2-2 0,-1-3 2 0,1-1-2 16,-6 0-3-16,2 0 2 0,-5-3 0 0,1-1 1 15,-2-1-2-15,0-2 2 0,0 0-2 0,2 0 0 16,-1-2 3-16,2 0-4 0,0 1-1 0,6-3-2 16,0 2 0-16,2 1-1 0,3 1 1 15,2 0 2-15,0 0-5 0,0 0 5 0,2 3 3 16,-1-3-1-16,-1 0 0 0,2 0 3 0,-4 0-1 15,3-7 3-15,-3 2-3 0,1-4 1 16,-2-1-1-16,-4-2-2 0,-1 1 8 0,-5 0-4 16,-2 0-1-16,-1 1 1 0,-1-1-3 0,-6 3-1 15,1 1-3-15,-6 1-8 0,0 5-14 16,-1-1-23-16,1 2-35 0,-2 5-50 0,-1 4-110 0,5 1-223 16,-1 3-292-16,2-1-26 0,3-2 67 15,2-2 174-15,3-4 458 0</inkml:trace>
  <inkml:trace contextRef="#ctx0" brushRef="#br0" timeOffset="147363.97">13660 8379 1089 0,'0'0'728'0,"0"0"-614"0,0 0 18 0,0 0 35 0,0 0 18 0,0 0-17 0,0 0-56 15,0 0-43-15,0 0-19 0,0 0-11 16,0 0 3-16,0 0 0 0,0 0 4 0,0 0 5 16,42 10 1-16,-40-11-1 0,2-3-2 0,-1 2-6 15,0 1-6-15,5-3-8 0,-1 2-6 0,-1 2-2 16,4 0-9-16,-1 2-1 0,2 2-5 0,4 3-3 15,-5 1 1-15,3 3-1 0,-3-3 1 0,-2 1-4 16,2 0 4-16,-5-2 0 0,4-2 2 16,-1-1 3-16,1-4 3 0,-3 0 4 0,2 0 6 15,2-6 6-15,-1-2 6 0,-1-3 2 0,-1-1-4 16,1-2-2-16,0 0-10 0,-1 0-3 16,-4 1-2-16,4 1-2 0,-4 0 0 0,-2 3 0 15,1 0-4-15,0 4-5 0,-2 3 2 0,0 0 1 16,0 2 0-16,0 2-3 0,-2 3-4 0,0 2-6 15,-1 0-1-15,-2 0 1 0,4 0 3 0,0-1 1 16,1-3-2-16,1-1 4 0,5-2-2 16,-2 0 0-16,4 0 3 0,0-4 1 0,-3 1 0 15,5-2 1-15,-1-1 0 0,1 5-3 16,1-1 0-16,0 2 3 0,0 2-1 0,-1 3-1 0,0 4 2 16,0-1-3-16,-2 1 1 0,2-1 2 0,-1 1-1 15,-1-1-2-15,-2-1 0 0,2 0 0 16,1-3-2-16,-1-3 2 0,-3-1-1 0,3 0-1 15,0 0 0-15,-5-3-4 0,4-1-4 0,-4-1-8 16,3 2-11-16,-2-1-13 0,2-1-14 16,-3 3-19-16,2 1-26 0,0-1-47 0,2-2-153 15,-1 1-105-15,3-3-207 0,0-3-61 0,0-1 133 16,0-6 101-16,-4 2 170 0,1 5 270 0</inkml:trace>
  <inkml:trace contextRef="#ctx0" brushRef="#br0" timeOffset="147730.18">14497 7844 2446 0,'0'0'296'0,"0"0"-110"0,0 0-40 0,0 0-25 0,0 0-17 0,0 0-18 0,0 0-18 0,0 0-9 15,0 0-10-15,0 0-10 0,0 0-11 0,26 121-6 16,-26-80-3-16,1 0-5 0,0 5-3 16,0-3-3-16,1-2-4 0,3-3 1 0,-1 0 1 15,5-7-4-15,-1-2 0 0,1-4-4 0,2-4-4 16,-1-5 4-16,-4 0-1 0,3-6-1 0,-1-3-1 15,-4-3-7-15,2-4-5 0,-4 0-3 0,0-4-3 16,1-6 3-16,-2 1 5 0,-1-3 1 0,0 2-2 16,0 0 0-16,0 1-3 0,2 2 5 15,0 2 3-15,-1 2 4 0,1 1 4 0,4-2 1 16,-3 4-1-16,3-1 3 0,-3 1 1 0,3 0 3 16,-3 0 3-16,-1-2 4 0,3 2-1 15,-2-2 1-15,-2 0 2 0,-1 2 2 0,0-1 3 16,0-1 3-16,0 0-1 0,0 2-5 0,-2-2-7 15,0 1-3-15,-3 1-1 0,3 0-3 0,0 0-5 16,-3 0-3-16,3 0-11 0,1 0-5 16,0 0-15-16,1-2-29 0,-2-2-37 0,-2-1-82 15,2-2-178-15,-2 0-129 0,-2-2-201 0,-3-2 30 16,2 2 158-16,-7-3 111 0,3 4 307 16,6 1 88-16</inkml:trace>
  <inkml:trace contextRef="#ctx0" brushRef="#br0" timeOffset="147864.03">14346 8108 1478 0,'0'0'879'0,"0"0"-600"16,0 0-64-16,0 0-83 0,0 0-21 0,0 0-9 16,0 0-18-16,0 0-24 0,0 0-17 0,117-36-16 15,-88 31-12-15,-2 1-20 0,3 1-27 16,2 1-31-16,2 2-78 16,0 0-250-16,3 0-331 0,-3 0-47 0,-1 2 32 0,-6-2 172 0,-9 0 565 0</inkml:trace>
  <inkml:trace contextRef="#ctx0" brushRef="#br0" timeOffset="148313.88">14910 8260 1333 0,'0'0'568'0,"0"0"-420"16,0 0 14-16,0 0 12 0,-17 95 18 0,26-83-30 16,3-4-33-16,4-2-23 0,0-3-10 15,3-3-3-15,2 0-7 0,0-3-8 16,-1-6-9-16,-1-1-12 0,0-4-8 0,-5-3-11 0,2 1-8 16,-6-1-6-16,-4 0-7 0,-1 0-3 0,-5-1-3 15,-5 3-1-15,-6-1-4 0,-1 4-10 0,-8 0 0 16,0 5-14-16,-1 2-17 0,-3 5-15 15,-1 0-36-15,3 5-48 0,2 4-171 0,7 1-147 16,3 2-280-16,1 0-22 0,7-1 113 0,1-6 204 0</inkml:trace>
  <inkml:trace contextRef="#ctx0" brushRef="#br0" timeOffset="148847.62">16176 7885 2309 0,'0'0'216'0,"0"0"-55"0,0 0-33 0,-13 94-1 16,13-61-13-16,0 2-18 0,2-1-27 0,1-4-14 15,7 0-10-15,0-4-6 0,4-3-5 16,1-3-4-16,3-5 7 0,0-2 2 0,-1-5 2 16,1-1 0-16,-6-3-9 0,0-3-8 0,-4-1-3 15,-4 0-1-15,-1 0 1 0,-3 0 2 0,-5-1-1 16,0-3-8-16,-5-1-7 0,-7 0-5 0,-2 1-8 15,-1 1 1-15,-2 1-4 0,-2 2-5 16,-3 0 0-16,6 4-4 0,2 3 3 16,1 1-1-16,4 3-3 0,6-1-1 0,6 0-2 0,2-2-2 15,4 1 4-15,9-4-1 0,1-1 1 16,5-2 6-16,3-2 7 0,4 0 4 0,-1-6 3 16,4-1 1-16,-1 0-1 0,-3-1 0 0,-2-2 1 15,-3 1-1-15,-4 1 1 0,-3 1-3 0,-3 0 6 16,-2 3 1-16,0 4 4 0,-5 0 3 15,-2 0 2-15,1 2 0 0,-2 5-1 0,1 0 2 16,-1 3-5-16,0 1-3 0,0-1-2 0,0 0-11 16,-1 0-13-16,1-3-22 0,0 0-38 0,0-1-54 15,3-1-175-15,1-3-120 0,6-1-226 0,-1-1-53 16,1-3 132-16,-1-1 77 0,-5 3 337 0</inkml:trace>
  <inkml:trace contextRef="#ctx0" brushRef="#br0" timeOffset="149847.24">17268 8060 2285 0,'0'0'348'0,"0"0"-183"0,0 0-46 0,0 0-5 0,0 0-14 0,0 0-14 16,0 0-26-16,58 89-19 16,-55-75-18-16,-3 0-8 0,0 0-1 0,-1-2-5 0,-5 0 4 15,0 0 5-15,-3 0 4 0,-1-3 1 16,-1 0 3-16,-1-4 0 0,-1 0-1 0,0-1 2 16,1-3-4-16,1-1-4 0,-1 0-1 0,4-1-5 15,0-5-5-15,2-1-4 0,1 0-8 0,5 1 2 16,0-5-3-16,4 1 0 0,5-3 1 0,2 1-5 15,6 4 4-15,0 0 2 0,4 2 1 16,1 5 3-16,0 1 0 0,2 0-1 0,-4 5-2 16,1 2-9-16,-4 2-5 0,-4 4-11 0,-3-3-8 15,0 2-6-15,-3-1-12 0,-3-1-13 16,1-1-15-16,-4 0-13 0,2-4-41 0,0 0-80 16,-3 0-26-16,0-2 3 0,0 0 48 0,0 1 99 15,-3-1 54-15,0 1 26 0,1-2 23 0,0-2 17 16,-1 0 31-16,0 0 61 0,2-2 39 0,0-5 8 15,1 0-13-15,0-1-43 0,0-2-34 16,4-1-8-16,2-1-8 0,3 0 1 0,2 0-2 16,3-1-3-16,1 6-4 0,-1 2-13 0,5 3-10 15,0 2-8-15,-4 0-4 0,2 4-3 0,-4 1 1 16,-2 2 0-16,-4 2-2 0,0 0 2 0,-4-2 2 16,0 0-1-16,-1-2 1 0,-1 0 0 15,1-3-4-15,-2-1-4 0,0-1-2 0,0 0 1 16,1 0-4-16,1-3 2 0,1-2 0 0,3-2-6 15,2-2 1-15,3 0 0 0,0-1 0 0,2 5-2 16,4-2 4-16,-1 3-2 0,0 2-1 16,2 2 2-16,-3 0-2 0,1 2-2 0,-3 3 0 15,0 2 3-15,-2 2-6 0,2 0-1 0,-2 0-3 16,-2-2-1-16,-1-1-7 0,0-2-3 16,-3-1-8-16,0-1-19 0,-4 0-1 0,3-2-4 15,-4 0-2-15,0 0 1 0,0 0-6 0,0-5-12 16,0-1-26-16,0 0-43 0,-3-3-71 0,3 2-28 15,0 0 10-15,0 0 39 0,0 3 90 16,4 3 52-16,-1-3 27 0,0 2 25 0,0 2 0 16,0 0 3-16,0 0 6 0,-3 0 3 0,2 0 19 15,-2 0 21-15,0 0 17 0,0 0 0 0,0 0-14 16,-1 0-22-16,0 0-15 0,-2-1-1 16,2 1-4-16,-1-2-7 0,0 0-9 0,0 0-9 0,2 2-7 15,-3 0-5-15,3 0-12 0,0 0-9 16,-1 0-4-16,0 0 5 0,0 0 13 0,1 0 5 15,-3 0 10-15,2-1-2 0,0 0-8 0,1-1-8 16,-3-1-19-16,2-3-21 0,-1 1-27 16,0-2-53-16,0 0-123 0,0-2-116 0,0 1-17 15,-1-3 42-15,1 4 125 0,-1-3 131 0,1 5 106 16,0-1 0-16</inkml:trace>
  <inkml:trace contextRef="#ctx0" brushRef="#br0" timeOffset="150296.88">18069 8067 1596 0,'0'0'444'0,"0"0"-127"0,0 0-34 0,0 0-53 0,0 0-66 0,0 0-47 0,-10 93-32 16,6-79-18-16,1-2-6 0,0-1 4 16,-1 0-1-16,-1-2-5 0,-1-2-7 0,2-2-7 0,-2 0 0 15,1-3-4-15,-1 0-2 0,1-2-4 16,0 0-9-16,0-4-8 0,1 1-4 16,1-4-7-16,1 0-5 0,2-2 1 0,0 0-7 15,2-2-13-15,4-1-18 0,1-2-34 0,3 0-28 16,4 0-28-16,1-2-49 0,2 1-188 0,0 0-139 15,1-5-239-15,2-1-12 0,-9 6 129 0,-1 3 243 0</inkml:trace>
  <inkml:trace contextRef="#ctx0" brushRef="#br0" timeOffset="150413.19">18269 7756 2887 0,'0'0'168'0,"0"0"-85"15,0 0-15-15,0 0-8 0,-105 60-20 16,87-40-18-16,2 0-29 0,2 1-41 0,5-2-67 0,5-2-185 15,4-1-130-15,2-1-267 0,5-7-22 16,-2-2-293-16</inkml:trace>
  <inkml:trace contextRef="#ctx0" brushRef="#br0" timeOffset="150713.85">18369 8195 2967 0,'0'0'123'0,"0"0"-48"0,0 0-12 16,0 0 9-16,0 0-5 0,103-106-9 0,-72 87-13 0,3 2-17 15,2-3-19-15,-1 6-13 0,3-2-16 16,-2 4-22-16,-1 5-26 0,-1 5-36 0,-4 0-75 16,-3 2-158-16,-6 7-85 0,-4 0-159 15,-7 7-54-15,-6-5 130 0,-1-3-105 0</inkml:trace>
  <inkml:trace contextRef="#ctx0" brushRef="#br0" timeOffset="151180.41">18744 8179 454 0,'0'0'800'0,"0"0"-554"0,0 0-21 16,0 0 51-16,0 0 13 0,0 0-34 0,0 0-60 15,0 0-91-15,0 0-43 0,0 0-12 0,0 0-10 16,0 0 0-16,0 0-3 0,25-102 1 0,-10 76-3 16,3-3 5-16,-1-1-1 0,1 1-5 0,-2 2-4 15,0 1-5-15,1-1-7 0,-2 5-2 16,1 0-6-16,-1 1-5 0,-1 4 1 0,1-1-4 16,-4 4 6-16,4 3-6 0,-1 2-3 0,-4 0 1 15,2 2-10-15,-2 4 2 0,0 0-6 0,-4 3-5 16,-2 0-10-16,0 0-7 0,-2 5-2 15,0 3-2-15,-2 5 4 0,-2 0-4 0,-2 2-15 16,-3 1-16-16,-3 3-21 0,-2-1 1 0,-3-1 7 16,-3 2 17-16,1-2 26 0,-1 0 13 15,0 3 27-15,-2-2 28 0,2-1 25 0,1 3 13 16,1-3 2-16,5 2-10 0,1-1-13 0,1 0 1 16,7-1 0-16,2-1-6 0,7-4 0 0,3 0-5 15,5-5-3-15,4 0 0 0,3-4-2 16,0-1 3-16,6-2 0 0,-2 0 5 0,2-2 3 15,1-5-8-15,-5 0-2 0,1-1-1 0,-3-2-4 16,-2-2 6-16,-1-2 2 0,-1 1 13 0,-3-2 4 16,-1 1 2-16,-4-1-3 0,0 3-11 0,-4-2-2 15,-5 7 2-15,0 0 6 0,-1 3 3 16,-2 4-3-16,-6 2-6 0,-3 9-10 0,-1 4-11 16,-2 4-2-16,-2 3-9 0,1 4-2 0,1-1-1 15,3-4-4-15,4-1 0 0,3-3-6 0,4-5-12 16,1-1-18-16,7-4-19 0,3-5-22 15,1-2-20-15,7-4-18 0,0-5-35 0,1-6-154 16,1-4-193-16,0-3-244 0,-3-4-30 0,-5 3 111 16,-5 7 240-16</inkml:trace>
  <inkml:trace contextRef="#ctx0" brushRef="#br0" timeOffset="151313.68">19501 7621 2950 0,'0'0'239'0,"0"0"-92"0,0 0-37 0,0 0-21 0,0 0-30 0,0 0-28 0,0 0-26 0,0 0-22 15,0 0-43-15,-92 106-59 0,83-77-196 0,3 0-199 16,2-1-263-16,3 0-21 0,1-8 83 0,0-6 400 0</inkml:trace>
  <inkml:trace contextRef="#ctx0" brushRef="#br0" timeOffset="151780.74">20133 8232 2981 0,'0'0'138'15,"0"0"-106"-15,0 0-15 0,0 0 20 0,127-39 12 16,-76 27 1-16,5 0-10 0,7-2-11 15,7 0-2-15,1 0 16 0,5 3 29 0,1 2 23 16,3 2 8-16,0 0-12 0,-2 5-24 0,-1 0-20 16,-4 2-13-16,-1 2-8 0,-5 2-9 0,-6 1-4 15,-8-2-6-15,-9 1-3 0,-6 0 2 0,-8 0-2 16,-9 1-3-16,-10-2 1 0,-4 3 2 16,-7-1 2-16,-7 2-2 0,-4 0 1 0,-9-2-3 15,-2 2-1-15,-2-2 3 0,-1-1-2 0,3-4 2 16,2 0-4-16,2 0 3 0,7-6 0 0,7 1 0 15,1 0 2-15,3 0-2 0,5-2-1 0,6 3 1 16,7-3-1-16,5 4-2 0,4 1 1 16,3 2 2-16,1 0 0 0,-3 0-3 0,-2 0 0 15,-4 2 0-15,-3 1 0 0,-8-3 0 0,-4 4 0 16,-6-2 0-16,-2-1 0 0,-9-1 0 16,-6 2 0-16,-5 0 0 0,-3-2 0 0,-5 0 0 15,-2-4-4-15,-2 1-46 0,0-2-44 0,0-1-59 16,3 1-71-16,3 0-268 0,-1 0-273 0,-1-2-88 15,9 4 21-15,7 0 204 0</inkml:trace>
  <inkml:trace contextRef="#ctx0" brushRef="#br0" timeOffset="162030.56">3189 9841 2435 0,'0'0'231'0,"0"0"-16"0,0 0-48 0,0 0-69 0,0 0-17 0,0 0-7 16,0 0-7-16,0 0 0 0,10 99-2 15,-8-77-10-15,-1 3-10 0,-1-2-12 0,0 2-4 16,0-2-3-16,0-1-5 0,-1-5-1 16,1-3-7-16,-2-2-2 0,1-5-2 0,1-4 0 15,0 1 0-15,0-4 2 0,0 0 5 0,0 0 2 16,0-5 2-16,0-1-5 0,0-6-3 0,0-2-4 15,0-6-4-15,3-2 2 0,1-1-1 0,3 2 1 16,-1 1 5-16,4 6-2 0,0 2-1 0,1 3 1 16,3 4-7-16,-2 5 1 0,1 2 1 0,3 4-5 15,-1 7-1-15,-3 2-1 0,1 2 0 16,0 4 0-16,-1-2 1 0,0 2-2 0,-1-3-2 16,-1-4 2-16,1-3 3 0,-1-1-2 0,3-5 0 15,-1 1-3-15,2-3 0 0,-2-1 2 16,2-2 0-16,0-2 3 0,-2-1-2 0,-1-4 3 15,-3-2 4-15,-1-1 3 0,-4-1-1 0,-1-2 4 16,-2-1 0-16,0 0 1 0,-3 0 3 0,-5 4-4 16,1-1-1-16,-6 4 0 0,1 4-3 15,0 3-4-15,0 0-4 0,0 7-7 0,1 7-4 16,0 1-3-16,4 5-2 0,0 0-6 0,2-1-14 16,3 0-15-16,2-5-34 0,3 0-60 0,4-7-181 15,1-4-88-15,3-3-73 0,3-5-118 16,-2-7 59-16,2-6 71 0,-4 3 73 0,-4 4 94 0</inkml:trace>
  <inkml:trace contextRef="#ctx0" brushRef="#br0" timeOffset="162380.17">3640 9619 1930 0,'0'0'159'0,"0"0"-5"0,0 0 51 0,0 0 33 0,0 0 13 0,30 90-48 15,-24-60-77-15,2 3-37 0,-1 4-26 0,-2-1-13 16,-1 2-8-16,1 0-15 0,-3 0-1 15,2 0-6-15,-2-2-5 0,0-4-7 0,-2-7-2 16,3-4-3-16,-3-6-3 0,1-4 2 0,-1-1-5 16,0-3-2-16,0-3-2 0,0-2-4 15,0-2-8-15,-3 0-8 0,0 0-26 0,-3-6-19 16,0-2-6-16,-2-5 7 0,-1 1 25 0,1-2 21 16,2 0 14-16,1 1 4 0,4-2 1 0,1 1-1 15,1 0 3-15,5 0 2 0,4 1 9 16,5 3 15-16,0 0 7 0,2 7 10 0,2 1 1 15,-2 2 4-15,-1 2-4 0,0 5-5 0,-2 4-6 16,-1 3-6-16,-1 0-5 0,0 4-2 0,-4-4-2 16,1 1-7-16,-4-3-4 0,2-2-5 0,-3-3-11 15,1 0-19-15,1-4-31 0,1-1-81 0,-3-2-114 16,3-2-27-16,-4-6-33 0,5-4-21 16,-5-5-99-16,1-4-71 0,-1-2 26 0,-3 6-121 15,0 5 563-15</inkml:trace>
  <inkml:trace contextRef="#ctx0" brushRef="#br0" timeOffset="162463.99">3912 9829 1996 0,'0'0'384'0,"0"0"-108"16,0 0-43-16,0 0-35 0,0 0-58 0,0 0-68 16,0 0-68-16,0 0-94 0,0 0-116 0,0 0-80 15,0 0-103-15,0 0-210 0,0 0-13 16,0 0-509-16</inkml:trace>
  <inkml:trace contextRef="#ctx0" brushRef="#br0" timeOffset="162896.85">4221 10071 2289 0,'0'0'382'15,"0"0"-140"-15,0 0-54 0,0 0-11 0,-36-95-30 16,27 64-34-16,0-3-29 0,2-6-18 16,1-4-6-16,2-2-8 0,1 0-7 0,3-1-8 15,0 2-13-15,4 9-9 0,0 4-4 0,1 10 0 16,-1 7-3-16,-2 6-6 0,-1 4-2 0,2 1-8 15,-3 4-11-15,0 4-14 0,2 3-4 16,0 5-2-16,-1 4 1 0,-1 2 6 0,0 6-7 16,-1 6-12-16,-6 1-10 0,3 4-12 15,-5 1-10-15,0 2 2 0,-2 3 16 0,0 0 25 0,0 0 24 16,2-6 16-16,0-2 4 0,7-5-4 16,-1-2-1-16,2-7-1 0,1-3-2 0,4-4-1 15,2-4-4-15,1-4-2 0,6-2 3 0,1-2 8 16,0-7 11-16,3-5 6 0,0-1 2 0,-1-1 0 15,3-1 6-15,-3-1 5 0,-1 1 9 16,-2 3 3-16,1 1-1 0,-2 3-1 0,0 4-1 16,-2 4-4-16,0 0-2 0,0 7-1 0,0 4-5 15,1 1-6-15,-2 2-8 0,0 1-7 0,-2-1-6 16,-1-2-9-16,0-2-12 0,-2-4-23 0,3-1-40 16,-4-3-88-16,3-2-142 0,-2-4-64 15,-3-5-81-15,0-1-168 0,-1-4 86 0,-1-4 57 16,-1 4 81-16,-1 5 248 0</inkml:trace>
  <inkml:trace contextRef="#ctx0" brushRef="#br0" timeOffset="163014.26">4358 9829 2090 0,'0'0'310'0,"0"0"-130"0,0 0-77 0,0 0-46 0,0 0-58 16,0 0-40-16,0 0-21 0,0 0-19 16,0 0-6-16,0 0-21 0,0 0-47 0,0 0-58 15,0 0-34-15,0 0 41 0,52-64 51 0,-42 56-33 16,0 1-73-16,-5 1-674 0</inkml:trace>
  <inkml:trace contextRef="#ctx0" brushRef="#br0" timeOffset="163813.49">4459 9774 985 0,'0'0'412'0,"0"0"-139"16,0 0-72-16,-10 90-16 0,9-66 26 0,-1 0 15 15,1 0 2-15,1-1-31 0,0 0-60 16,4-5-43-16,1-2-28 0,2-2-19 0,2-4-13 16,0-3-7-16,3-3-7 0,-1-4 0 0,3 0 3 15,0 0 3-15,0-7 2 0,0-4 0 0,-1-3-3 16,1-3-2-16,2-2 1 0,-3-3-1 0,2-1-4 15,-1 0-3-15,-2 3-7 0,3 3 2 0,-1-1 4 16,2 8 9-16,0 3 8 0,-1 4 3 16,1 3-2-16,0 1-5 0,-2 8-5 15,-1 5-4-15,-2 5-2 0,-4 0-3 0,1 3-5 0,-3 1-1 16,-2-1-1-16,-2 1 0 0,-1-1 1 16,0-3-4-16,-4 0-2 0,-1-1 0 0,-2-3-1 15,0-3 3-15,-2-2-1 0,0 1 1 0,-3-4-5 16,-2-2 3-16,4-2-1 0,-1-3-1 0,1 0-2 15,4-1-4-15,0-6-3 0,0-2-9 16,3 0-11-16,3-1-13 0,0-4-21 0,6 1-33 16,2-3-62-16,2 0-167 0,4-3-56 0,-1 0-46 15,5-1-37-15,-2-1-2 0,1-2-2 0,1 1 56 16,-2 3 109-16,0-2 217 0,-1 4 168 16,-1 0 129-16,-5 2 81 0,-3 4 47 0,-1 1-14 15,-4 3-42-15,-1 2-17 0,0 5 8 0,0 0 16 16,-1 0-15-16,-1 8-33 15,0 4-77-15,-1 2-69 0,2 7-32 0,1-1-14 0,0 3-13 0,0 1-8 16,0 2-6-16,6-2-5 0,-2-1 2 16,5-5-2-16,-3 0-4 0,3-4-3 0,-1-4-3 15,2-3 0-15,0-3-3 0,3-4 1 16,-2 0-1-16,-1-7 3 0,1 0 4 0,0-6 7 16,-4 1-6-16,2-5-2 0,-2 0-1 0,2 0-5 15,-1-1 6-15,1 3-1 0,0 1 3 0,3 4 1 16,0 3 2-16,0 2 1 0,-1 3-1 0,1 2-1 15,1 4 0-15,0 4 0 0,-1 2 4 0,-2 4-1 16,-1 0 0-16,-1 1 2 0,-3 1-6 16,2 0 1-16,-5-1-6 0,-1-1-4 0,-1-2-1 15,0 0-3-15,0-1 2 0,-1-1-3 0,-4-3 1 16,1 0-4-16,-3-3 3 0,3 0-4 16,-1-2 0-16,1-1 1 0,3-1-2 0,1 0 0 15,0 0-1-15,1 0 1 0,7-5-1 0,2 0 3 16,0-1 3-16,1-3 3 0,1-1-4 0,2-1-1 15,0-1 0-15,-3 0-3 0,0-1 6 0,-1 0 3 16,-1-1 1-16,0-1 0 0,-5-1 3 16,0 2-2-16,-1 0 2 0,-3 1 1 0,0-1 0 15,-3 0 5-15,-2 2-1 0,-3 1-1 0,3 1-2 16,-4 5-1-16,-2 0-2 0,2 5 5 16,-1 0-9-16,0 1-5 0,0 8-3 0,2-2-5 15,4 3-3-15,-4-1-7 0,6-2-12 0,-1-3-23 16,2-3-22-16,1-1-57 0,0-1-187 0,-2-5-104 15,0-2-124-15,1-5-196 0,-4 0 128 0,-2-3 99 16,-4-3 124-16,-3 0 260 0,5 4 134 16,3 4 0-16</inkml:trace>
  <inkml:trace contextRef="#ctx0" brushRef="#br0" timeOffset="163915.1">4931 9487 2208 0,'0'0'157'0,"0"0"-82"0,0 0-57 0,0 0-16 0,0 0-19 0,0 0-30 0,0 0-62 0,0 0-81 15,0 0-162-15,0 0-178 0,0 0-685 0</inkml:trace>
  <inkml:trace contextRef="#ctx0" brushRef="#br0" timeOffset="164096.82">4767 10406 2198 0,'0'0'802'0,"-27"112"-490"15,14-53-154-15,5-7-31 0,1-12-18 0,1-8-18 16,4-6-18-16,2-5-21 0,0-7-15 0,0-6-14 15,0-3-10-15,3-5-2 0,0 0-9 0,2-1-2 16,-4-6-5-16,2 0-8 0,-1-3-9 0,0-1-27 16,-2-1-63-16,0 2-195 0,0-2-152 15,-4-1-303-15,0 2-85 0,-2 1 143 0,1 4-2 16,3 1 684-16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57:04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15298 3697 1113 0,'0'0'168'0,"0"0"-24"0,0 0-19 0,0 0-22 0,0 0-19 0,-98-13-13 0,84 10 1 0,-1 0 8 0,2 3 13 15,2-4 8-15,0 2 25 0,2 1 26 16,1-3 17-16,3 2 18 0,-1 2-9 0,3-1-23 16,2 1-31-16,1 0-27 0,0 0-21 0,0 0-8 15,3 3 1-15,1 1-1 0,4 1-1 16,2 0-9-16,6-2-9 0,0 1-5 0,5-1-8 16,7 3-6-16,1-3 1 0,3 1-9 0,8-1-2 15,2 1-1-15,9-1-4 0,6-1 0 16,7 0-2-16,9-2 0 0,7 0-7 0,8 0 6 0,6-4 3 15,5-1-8-15,5 0-7 0,4-2 0 16,2-2 0-16,4 2 0 0,-5-2 0 0,2 1 0 16,-5 1 0-16,-4 0 0 0,-4 0 0 0,-9 2 0 15,-6-2 0-15,-7 2 0 0,-6 0 0 0,-8 0 0 16,-1-2 0-16,-9 3 0 0,-3-1 0 16,-4 0 0-16,-10-1 0 0,-3 1 0 0,-10 0 0 15,-5 1 0-15,-4 1 0 0,-6-1 0 0,-5 3 0 16,-2-1 0-16,0 0 0 0,-3 1 0 0,-2 0 0 15,0-1-3-15,-2 2-70 0,1 0-38 16,2 0-87-16,-1 0-177 0,1 2-172 0,0 0-292 16,1 0-30-16,-1-2-211 0</inkml:trace>
  <inkml:trace contextRef="#ctx0" brushRef="#br0" timeOffset="1216.8">17579 3619 1143 0,'0'0'291'0,"0"0"-94"0,0 0-2 0,0 0-3 0,0 0-12 15,0 0-18-15,0 0-21 0,0 0-5 0,0 0 17 16,0 0 5-16,0 0 9 0,0 0-10 0,0 0-31 16,0 0-32-16,103 5-18 0,-63-5-15 15,7 0-18-15,9 0 0 0,6 0-8 0,7-1-7 16,8-3-4-16,5-1-5 0,2 0-6 16,9-1-1-16,3-1-6 0,4 0 2 0,6 2 3 0,3-2-3 15,5 0 6-15,-1 2-9 0,0 1 0 16,1-2 0-16,-3 3 4 0,3 1-4 0,-6 0 0 15,-1 2-1-15,-4 0-9 0,-7 0 9 0,-7 0 0 16,-7 0-1-16,-6 0 1 0,-7 0-2 16,-7 0 3-16,-5 0 0 0,-9 0-2 0,-6-1 0 15,-6-3-1-15,-5 2-1 0,-7-1 5 0,-8-1-5 16,-1 3-2-16,-8-1 3 0,-1 2 1 16,-5 0-4-16,0-2 4 0,-1 2-12 0,0 0-11 0,0 0-10 15,-1 0-22-15,0 0-21 0,-4 0-35 16,3 2-64-16,0 1-129 0,-1 1-84 0,0-1-165 0,2 1-183 15,0-2-740-15</inkml:trace>
  <inkml:trace contextRef="#ctx0" brushRef="#br0" timeOffset="3867.2">4531 4560 1634 0,'0'0'195'0,"0"0"26"0,0 0 36 0,0 0-5 0,0 0-8 0,0 0-24 0,0 0-66 15,0 0-39-15,0 0-30 0,0 0-14 0,0 0-2 16,0 0 3-16,-39 23 0 0,67-22-6 0,5-1-15 16,12 0-7-16,8-1-10 0,9-3-6 0,9 1-3 15,3-3-4-15,8 5-4 0,11-3 0 16,6-1-2-16,8-2 0 0,7 2-1 0,3-2-7 15,5 3 1-15,4-1-3 0,3 0-2 0,4-4 6 16,5 0-2-16,-3 3 1 0,-3-1-3 0,0 6 1 16,-9 1-6-16,-2 0 1 0,-8 0 2 15,-2 1-1-15,-6-1 2 0,-4 2 1 0,-2-2 1 16,-7 2-1-16,-7 1-2 0,-4-1-3 0,-4-1 0 16,-11 1 0-16,-6-1 0 0,-4-1 0 15,-11 2 0-15,-7 0 0 0,-8 0 0 0,-6-1 0 16,-12 1 0-16,-3 0 0 0,-7-2 0 0,-2 2-24 15,-2-2-16-15,-5 0-22 0,-3 0-32 16,-3 1-68-16,-2-1-128 0,-3 0-237 0,1-1-307 16,4-3-67-16,4 1-260 0</inkml:trace>
  <inkml:trace contextRef="#ctx0" brushRef="#br0" timeOffset="4749.25">7177 4340 1472 0,'0'0'254'0,"0"0"-88"0,0 0-44 0,0 0-3 0,0 0-4 0,0 0 25 0,0 0 23 0,0 0 17 15,0 0 2-15,-52-90-22 0,42 67-27 0,-1-5-24 16,-2-5-21-16,3-3-14 0,-1-7-14 0,2-2-9 16,2-6-8-16,-3 0-11 0,1-6-6 15,1-4-9-15,-1-2-7 0,6-6 0 0,-3-4-6 16,4-1-1-16,2-2-1 0,0 0 2 0,5 1 2 16,1 0 3-16,5 0 4 0,5 1-1 0,3 0 1 15,3 0 0-15,3 3-2 0,5 2-1 0,5 0 2 16,0 3-1-16,6 4 0 0,-1 3 0 15,9 2 1-15,-4 6 1 0,5 2 1 0,0 5 8 16,1 2-4-16,-1 8-3 0,0 2-2 0,-2 5-3 16,-3 4-1-16,-3 6 2 15,-2 3-3-15,0 6-2 0,-8 2-1 0,-2 5-3 0,-1 1 3 0,-7 0-2 16,-2 3 0-16,-4 2 1 0,-5 2-4 16,-6 0-2-16,1 2 5 0,-5 0 1 0,-1-3 0 15,-4 3 8-15,-2-1-7 0,-3-1-3 16,1 2-1-16,-2-4-2 0,3-1-1 0,-2 1-1 15,1-3 0-15,-1-1-2 0,3-1 2 0,2 0 2 16,1-3-1-16,3-2-3 0,0-2 3 0,0 0-2 16,1-2 0-16,3 0 1 0,4 1 2 15,0 2 1-15,-3 0 0 0,3 1 11 0,0 3-10 16,-4 1-3-16,3 1 1 0,-5 0-8 0,-2 0 7 16,0 0 3-16,-3 3 0 0,-5-1 1 0,0 1-2 15,0 1-1-15,1-1-1 0,-4 0-8 0,2-1 0 16,-3-1-11-16,2 3-12 0,0-2-16 15,-1-1-23-15,2 1-31 0,2 0-59 0,-1 0-74 16,6-2-147-16,2 0-137 0,0-2-226 0,7 0 11 16,-4-1-218-16</inkml:trace>
  <inkml:trace contextRef="#ctx0" brushRef="#br0" timeOffset="5566.63">8276 1721 1977 0,'0'0'261'0,"0"0"26"0,0 0-31 0,0 0-36 0,0 0-60 0,0 0-43 15,0 0-14-15,0 0-11 0,0 0-10 0,0 0-21 16,-18 124-9-16,5-82-8 0,-2 2-6 0,0-2-4 16,0 0-5-16,3-2-4 15,3-4-5-15,4-5 1 0,0-2-5 0,3-2-3 0,2-7-3 16,0-3-2-16,0-5-4 0,0-1 2 0,1-4-2 15,0-4-4-15,0-1 2 0,1-2 1 16,0 0 5-16,-2-5 0 0,0-4 2 0,0-3-3 16,0-4-7-16,-5-4-3 0,2-3-3 0,-5-3-2 15,3 0 0-15,-2-1 7 0,-1 1-2 0,4 0 0 16,-3 4 1-16,7-1-2 0,0 6 2 16,0-1 0-16,4 6 2 0,3 5-5 0,2 3-1 15,1 4 0-15,2 1-1 0,1 7-1 0,3 3 7 16,1 1-2-16,3 4 2 0,1-2 2 0,0-2-2 15,0 1 2-15,1-3-3 0,0 3 1 16,-1-3-10-16,-3-3-13 0,-3 2-12 0,-2-2-16 16,-6 0-16-16,0 0-22 0,-6 0-38 0,-1 0-71 15,-1-1-83-15,-6 1-30 16,-3 0-31-16,-3 0 4 0,-1 0 20 0,-6 0-56 0,0-2 35 16,-4-2 82-16,-1 1 95 0,-1-2 155 0,0-1 79 15,-1-1 85-15,4 0 57 0,2 0 35 0,2 2 21 16,7 0-37-16,1-2-34 0,4 2-29 15,4-2-40-15,3 0-33 0,3 0-16 0,8-2-10 16,7-5 18-16,3 0 28 0,4-4 13 0,2 1-6 16,4-2-19-16,2-1-26 0,0-1-24 0,0 0-16 15,-1-2-11-15,-1 2-10 0,-1-2-6 0,-2 3-5 16,-3-2-2-16,1 2-1 0,-5 1 6 16,-4 0 7-16,-1 3 12 0,-6 1 6 0,-1 2 9 15,-4 5 0-15,-1-1-8 0,-2 2 2 0,-2 2 2 16,1 6 0-16,-1 1 2 0,0 2-3 0,1 2-11 15,1 5-6-15,-2 0-7 0,0 3 1 16,0 2-3-16,0-2-1 0,0-2 3 0,0-2-4 16,0-4 2-16,2 3 0 0,-2-4-3 0,0 1-1 15,1-3-3-15,0-2-4 0,0 1-2 0,-1-2-5 16,2 0-13-16,-2-4-23 0,1 1-38 16,-1-1-76-16,3-3-156 0,0 0-60 0,-1 0-103 15,2 0-225-15,1-7 87 0,-2 2-35 16,1 1 220-16</inkml:trace>
  <inkml:trace contextRef="#ctx0" brushRef="#br0" timeOffset="5966.65">8820 1499 1414 0,'0'0'450'0,"0"0"-311"0,-75-93 0 0,42 61 10 0,-2 6 21 0,-5 6 10 16,-2 3-6-16,-8 5-22 0,-1 6-35 0,-1 6-34 15,-6 6-21-15,2 7-9 0,-3 9 1 16,-1 6 0-16,1 9-4 0,2 6-3 0,0 7-19 16,3 7-8-16,2 10-5 0,7 2-3 0,6 8-3 15,6 5-1-15,11 5-6 0,6 0-4 0,11-1 2 16,5-2 0-16,15-5-5 0,11-1-4 0,9-4-11 16,11-3-3-16,7-8 1 0,8-5 4 15,7-10 9-15,6-10-2 0,3-11 8 0,0-9 5 16,3-10 1-16,0-8 8 0,-6-5 8 15,-2-12 9-15,-4-8 15 0,-8-3 14 0,-6-11 3 0,-5-3 2 16,-6-7-3-16,-3-5-7 0,-6-6-6 16,-3-8-8-16,-6-4-9 0,-6-6-10 0,-5-6-8 15,-7-8-4-15,-7-6-5 0,-7 0-5 0,-11-4 1 16,-8 3 1-16,-8 3-3 0,-7 7 3 0,-3 12-1 16,-7 10-8-16,-4 14 3 0,-6 18-14 15,-10 15-5-15,-7 19-7 0,-6 9-6 0,-5 17-4 16,-3 11-28-16,2 9-73 0,4 6-183 0,2 10-124 15,5 5-223-15,20-15-126 0,24-14-548 0</inkml:trace>
  <inkml:trace contextRef="#ctx0" brushRef="#br0" timeOffset="21516.52">5040 5603 485 0,'0'0'168'0,"0"0"-34"0,0 0-5 0,0 0-8 15,0 0-23-15,0 0-16 0,0 0-14 0,0 0-6 16,0 0 0-16,0 0 2 0,0 0 3 0,0 0 2 15,-4-2-2-15,4 2 0 0,0 0 0 0,0 0 2 16,2 0 4-16,-1 0-6 0,0 0-7 0,-1 0-16 16,1 0-14-16,0 0-6 0,3 0-5 15,0 0-4-15,-2-1-1 0,3-1-3 0,0 2 0 16,0-4 5-16,0 4 5 0,1 0 8 0,-1-1 10 16,4-1 12-16,-2 2 10 0,-2-2 7 0,2 0 1 15,2 2-4-15,-4 0-8 0,2-1-9 16,1-1-11-16,0 2-8 0,-1-2-7 0,0 2-2 15,3-2-1-15,-1 1-1 0,0 1 3 0,0-2 3 16,4 0 4-16,-2 2 9 0,3-2 3 16,2 1 4-16,0-1 3 0,0 0 1 0,-1 2 0 0,2-2-1 15,1 1-5-15,-2 1-7 0,0-2-5 16,2 2-7-16,0-2-6 0,-2 2-4 0,3 0-4 16,-1-2 0-16,-1 1-2 0,2-1 0 0,1 0 2 15,2-1 1-15,2 1 1 0,-1-3 4 16,4 1 0-16,-3 1 1 0,5-2 3 0,-3 2 1 15,1-1 3-15,3 1-1 0,0-1 1 0,1 1 1 16,1-1-1-16,-1 3-3 0,4-1-2 16,-2-2-4-16,1 1-5 0,2 1 0 0,-2-1-2 15,4-1-2-15,-1 1 2 0,0-1 2 0,3 1-1 16,2-1 2-16,-1 1-2 0,4 1-2 0,-3-1 0 16,2-1 0-16,-3 2 0 0,2 1-1 15,1-3-2-15,0 2 0 0,-3 1 2 0,3-1-4 16,3 2 2-16,-5-4-2 0,2 3-1 0,1 0 2 15,-1-3-2-15,4 1-1 0,-2-1 3 0,3-1-1 16,0 0 0-16,0 0 2 0,-3-1-3 0,3 1 0 16,-2 0 1-16,-2 0 0 0,1-1 0 0,-3 1 1 15,-1 2 0-15,-1-1 0 0,-1 1 2 16,-1-1-1-16,-5 1 1 0,-1 1 0 0,1-1-2 16,-4 1 2-16,-3 0-3 0,0 1 1 0,-5-1 2 15,-4 1-2-15,-4 1 1 0,-3 0-1 0,-2 0-1 16,-4 0 1-16,-3 0-3 0,-2 0 1 15,0 0-4-15,-1-2-7 0,-5 2-7 0,0 0-9 16,-2-2-11-16,-3 0-12 0,-4 1-23 16,3-1-46-16,-2 0-59 0,-1 2-149 0,2-1-64 15,0 1-96-15,-2-2-179 0,6 2 84 0,4 0-392 0</inkml:trace>
  <inkml:trace contextRef="#ctx0" brushRef="#br0" timeOffset="30766.21">6142 4926 1378 0,'0'0'439'0,"0"0"-262"0,0 0-36 0,0 0-9 0,0 0 9 0,0 0 5 16,0 0-6-16,0 0-14 0,0 0-24 15,107 20-18-15,-74-16-16 0,5-2-12 0,5-1-10 16,6 3-8-16,5-2-9 0,6 1-8 0,3-1-5 16,9-2-3-16,6 2-3 0,3-1-3 0,5 1-1 15,7 0 1-15,5 1 1 0,3-1 1 16,3 0 0-16,5-1 1 0,-1 1 2 0,4 2 2 0,4-3-3 16,0 1 0-16,5 0 0 0,1-2 4 15,-1 0-7-15,-3 0-1 0,-1 0-3 0,-5-2-8 16,-5-3 7-16,-7 1-3 0,-2-1 0 0,-8-2-1 15,-6 2-1-15,-4 0 4 0,-8-2-2 16,-8 0-2-16,-6-2-11 0,-9 1-16 0,-9 1-27 16,-7-3-43-16,-9 3-64 0,-6-2-67 0,-5 0-48 15,-5 1-113-15,-6 2-226 0,0 1-818 0</inkml:trace>
  <inkml:trace contextRef="#ctx0" brushRef="#br0" timeOffset="31482.82">7586 5258 1339 0,'0'0'463'0,"0"0"-243"0,0 0-16 0,0 0-35 0,0 0-34 0,0 0-23 0,0 0-21 0,0 0 6 0,0 0 3 16,0 0-8-16,0 0-15 0,123 35-14 15,-73-29-12-15,5-1-10 0,10 2-9 0,2-2-6 16,4 0-6-16,7 1-2 0,1-1-1 15,3 0-2-15,3 2-2 0,4 0-1 0,4-2-1 0,5 2 0 16,1-2-1-16,5 0-8 0,3 0-1 16,2-1 1-16,1-1-3 0,2-1 7 0,0-1 5 15,-3-1-1-15,0 0 3 0,-5 0 4 0,-4 0 2 16,-6 0 4-16,-6-1 7 0,-6 1 3 0,-7-2 1 16,-3 2-4-16,-8 0-8 0,-8 0-8 15,-8 0-7-15,-6-2-2 0,-10 2-5 0,-8-1-14 16,-5-1-17-16,-8-2-29 0,-5 3-36 0,-2-3-36 15,-4 1-50-15,0-1-60 0,-2 1-63 16,-4 0-105-16,4-1-211 0,-2 3-836 0</inkml:trace>
  <inkml:trace contextRef="#ctx0" brushRef="#br0" timeOffset="33001.55">14476 5239 868 0,'0'0'197'0,"0"0"-28"0,0 0-8 0,0 0 5 0,0 0-12 0,0 0-16 0,0 0-22 16,0 0-27-16,0 0-9 0,0 0-4 16,0 0 17-16,0 0 32 0,-38 19 21 0,59-16 13 15,7 1-7-15,3 1-22 0,8-3-17 0,4 1-20 16,5-1-15-16,4 0-14 0,6 0-8 0,3 0-2 15,5-2-4-15,7 2 4 0,8-1-13 16,8 1-9-16,3 2-8 0,10-1-11 0,2 2-3 16,6 2-3-16,9-3-3 0,2 1 1 0,2-1-1 15,3-1-1-15,0 1-1 0,4-1-2 16,1 1 1-16,0 1-3 0,-7-2 0 0,-4 3-1 16,-7-3-1-16,-9-1 6 0,-11-1 2 0,-8-1 4 15,-12 0-5-15,-9 0-1 0,-9 0-2 0,-6-3-1 16,-9-2 2-16,-8 1-2 0,-8-1 1 0,-8 0 0 15,-9 0-4-15,-4-1-9 0,-3 1-17 0,-6 0-28 16,-5 1-38-16,-4-1-56 0,-2 3-75 16,0 2-50-16,-2 0-51 0,0 0-138 0,6 0-181 15,4 2-789-15</inkml:trace>
  <inkml:trace contextRef="#ctx0" brushRef="#br0" timeOffset="41999.21">9076 6459 192 0,'0'0'96'0,"0"0"-20"0,0 0 5 0,0 0-2 16,0 0 16-16,0 0 14 0,0 0 14 0,0 0 11 15,0 0-7-15,0 0 2 0,0 0-8 0,0 0 4 16,-36-31-2-16,33 28-2 0,1-1-9 0,0 2-15 16,0 1-12-16,-1-1-11 0,0 0-6 0,1 0-8 15,0 1 3-15,1 1 8 0,-1-2 11 16,2 0 11-16,0 2 4 0,0 0-5 0,0 0-12 16,0 0-9-16,0 0-11 0,2 0-15 0,0 0-12 15,1 0-7-15,2-2-4 0,-1 2 1 0,6-1 0 16,-2 1-3-16,2 0-1 0,2-2-3 15,0 0 1-15,4-1-3 0,-1 1-1 0,4-1-2 16,-2 0-2-16,3-1 0 0,-3 1-2 0,3-1-1 16,-1 1-2-16,1-1 0 0,-2 3 2 15,1-1 0-15,0 0 0 0,-4 2 0 0,4 0-2 16,-4 0 0-16,2 0 3 0,0 0-5 0,-4 0 1 16,5 0-1-16,-2 0 0 0,1 0 2 0,3 0-2 15,-3 0-1-15,1 0-1 0,0-2 0 16,1 1 2-16,-1 1-2 0,-2 0 1 0,1-2 0 15,-1 2 1-15,1 0 0 0,-1 0 3 0,-1 0 4 16,1 0 3-16,-2 0 3 0,2 0 4 0,-2 0-5 16,2 0-1-16,-2 0-2 0,1 0-4 0,-1 0-1 15,0 0-1-15,0 0-1 0,2 0-2 0,0 0 1 16,2 0 1-16,-1 0-2 0,0 2-1 16,1-2 0-16,1 0 0 0,-2 0-1 0,3 0 2 15,0 0 1-15,0 0 1 0,2 0 3 0,2 0 6 16,0 0-6-16,2-2 1 0,-2-2 1 15,4 4-2-15,1-3 3 0,2 1 0 0,-2-1 0 16,3 1-2-16,-1-2 0 0,0 1 1 0,2-2-2 16,0-1-4-16,0 1 1 0,3 0 2 0,-1 0-3 15,-1 0 3-15,1 0 0 0,-3 2 0 16,3-1 1-16,-2 1 2 0,0-1-5 0,-2 4-3 16,3-2 1-16,-3 2 0 0,0-1 0 0,-1 1 0 15,0 0-1-15,-2 0-2 0,3 0 1 16,-1 0 1-16,0 0-2 0,0 0 1 0,1 0 0 15,-1-2 1-15,1 2 0 0,-1-2 2 0,1 2-1 16,-1 0 3-16,0 0 2 0,0-2 2 0,-1 2-1 16,0-1-1-16,0 1-2 0,-2 0-1 0,0 0 0 15,-1-2-2-15,-1 2 1 0,0 0-6 0,1-2 3 16,-2 1 2-16,-2 1-2 0,2-2 5 16,-1 0-3-16,-2-1 0 0,-4 3-2 0,2-4-2 15,-3 4 3-15,-3-2-2 0,-1 2 3 0,-1-1 0 16,-2 1-8-16,-3 0-4 0,-1 0-6 0,-4 0-9 15,0 0-15-15,-1 0-36 0,0 0-85 16,0 0-148-16,0 0-61 0,-1 0-88 0,-5-2-176 16,5 2-131-16,-2 0-75 0</inkml:trace>
  <inkml:trace contextRef="#ctx0" brushRef="#br0" timeOffset="43766.34">11706 6343 1005 0,'0'0'172'0,"0"0"-44"0,0 0-32 0,0 0-11 0,0 0-4 0,0 0-11 0,0 0-9 16,0 0-10-16,0 0-5 0,0 0-6 0,0 0-8 16,102-14-6-16,-83 13-7 0,2 1 1 15,2-2-3-15,1 0 1 0,0 2 2 0,1 0-1 16,1 0-1-16,3 0-2 0,1 0-3 0,2 0 1 16,1 0 1-16,5 0 6 0,-1 0 6 15,4 0 3-15,2 2 3 0,0-2-2 0,5 2-1 16,0-1 7-16,0 1 10 0,3 0 17 0,-1-2 10 15,2 2 6-15,3-1-4 0,0 1-12 0,-2 0-9 16,5 0-5-16,-4 1-4 0,5-1-1 16,-2 1-2-16,1 1-4 0,1-1 0 0,0-1-3 0,-1 0 0 15,1 1-5-15,4-3-2 0,2 2 1 16,-2-2-3-16,4 2-3 0,-2-2-1 0,4 0 0 16,-4 0 2-16,4-2 3 0,-1 0 2 15,-3 1-1-15,5-1-2 0,-5-2 3 0,3 4-2 16,1-3-3-16,-3 1-5 0,5 0-4 0,-1-1-4 15,2 1-4-15,-1 0-3 0,2 1-1 0,2-3 1 16,-2 2-2-16,-1-1 3 0,0 1-2 0,-1-1-3 16,1 1 1-16,-2 0 0 0,1 0 0 15,-2 2 2-15,-1 0 0 0,0-1-1 0,-4 1-2 16,2 0-1-16,-3 0 0 0,-2 0 0 0,-1 0 3 16,-2 0 0-16,-3-2 0 0,-2 2 1 15,-5 0-2-15,-4-2 0 0,-2 2-2 0,-2 0 2 16,-6-1-2-16,-2 1 0 0,-6-2 0 0,-1 2-3 15,-6-2 3-15,-5 2-4 0,-5 0-2 0,-5 0-8 16,-1 0-12-16,-3 0-20 0,0 0-44 16,-3 0-46-16,-1 2-129 0,-4 1-53 0,-1 1-54 15,-1 1-137-15,-1-2-66 0,5-1-676 0</inkml:trace>
  <inkml:trace contextRef="#ctx0" brushRef="#br0" timeOffset="45182.99">18782 6121 365 0,'0'0'421'0,"0"0"-180"0,0 0-18 0,0 0-24 0,0 0-23 0,0 0-19 16,0 0-20-16,-91-3-12 0,78 1 34 0,0 2 27 15,3 0 11-15,0 0 0 0,0 0-36 0,5 0-31 16,0 0-20-16,5 0-14 0,0 0-22 0,0 0-15 15,6 0-12-15,4 2-6 0,8 1-2 16,6-3-2-16,9 4 3 0,9-4-7 0,8 0-5 16,7 0-2-16,9 0-5 0,4 0-2 0,9 0 2 15,6-2-4-15,2 0 0 0,8-1-3 0,4-1-2 16,4 1 0-16,3-3-4 0,4 3-1 16,-1-2-3-16,-1-1-2 0,0 3 1 0,-5-4 0 15,-6 2 2-15,-2-1-6 0,-9-1 3 0,-4 4-2 16,-5-2 1-16,-6 0 5 0,-8 0-3 0,-5 0 1 15,-11 0 0-15,-5 1 0 0,-8 2-1 16,-11 1 0-16,-4-1 0 0,-9 2 0 0,-4 0-2 16,-4-2-2-16,-2 2-8 0,0 0-5 0,-2 0-7 15,-3 0-7-15,-2 0-7 0,2 2-15 0,-2 1-10 16,-2-1-31-16,5 2-41 0,-3-1-32 16,5 2-123-16,-1 1-27 0,1 0-22 0,0 1-77 15,2-2-101-15,0 2-139 0,0-5-130 0</inkml:trace>
  <inkml:trace contextRef="#ctx0" brushRef="#br0" timeOffset="46232.78">3101 7263 1232 0,'0'0'340'0,"0"0"-167"0,0 0-10 0,0 0-26 16,0 0-31-16,0 0-20 0,0 0-5 16,0 0 6-16,0 0 9 0,0 0 8 0,0 0-10 15,0 0-12-15,116-53-10 0,-81 48-15 0,4 2-3 16,5-1-5-16,1 2-4 0,5-1-4 0,1 1-7 15,6-1-5-15,1-1-1 0,2 1-1 16,2-3 2-16,-1 1-2 0,1 2 1 0,-1-3 7 16,-1 0 1-16,0 1 4 0,-1-2-3 0,-4 2-2 15,-1 0-5-15,-4-1-4 0,-4 1-4 16,-4 0-6-16,-2 0 0 0,-6 1-3 0,-5 2-3 16,-3 1-3-16,-5 1-3 0,-6-2-4 0,-2 2-4 15,-3 0-5-15,-4-2-6 0,-2 2-7 0,-1 0-9 16,-3 0-13-16,0 0-26 0,-2 0-27 0,-2 0-70 15,1 0-99-15,-5 0-38 0,1 2-90 0,1 1-198 16,0-1-821-16</inkml:trace>
  <inkml:trace contextRef="#ctx0" brushRef="#br0" timeOffset="47500.81">4622 7018 929 0,'0'0'372'0,"0"0"-155"0,0 0-24 16,0 0-16-16,0 0-33 0,0 0-33 0,0 0-27 0,0 0-14 0,0 0 1 16,0 0 5-16,0 0 5 0,0 0-5 0,0 0-10 15,0 0-8-15,0-28-6 0,21 28-5 16,5-2-4-16,1 0-5 0,4 0-8 0,2 1-6 15,3-1-7-15,3 2-3 0,-1-4-4 0,6 4 3 16,-2-1 2-16,5-1-1 0,0-2 2 16,4 1-3-16,3 1-2 0,1 0-3 0,1 1 0 15,0-1-2-15,0 0-3 0,1 2 1 0,1 0-2 16,-2 0-2-16,2 0 0 0,-1 0 1 0,1 2-1 16,2 0 3-16,0-1 1 0,3-1-3 0,4 0 1 15,-2 0 4-15,4-1 0 0,3-5 1 16,0 3-1-16,1-1-1 0,5-1 6 0,-5 2 9 15,4-1 12-15,-2 1 7 0,-2-1 2 0,3 3 2 16,-3 1-2-16,-3 0-4 0,-4 0-1 0,-2 1-1 16,-4 3-3-16,-2 1 0 0,-6 0-5 0,-3 4-3 15,-1-4-6-15,-5 2-2 0,-3-2 2 16,-5 2-7-16,0 0-3 0,-8-1-1 0,1-3-5 16,-7 0 4-16,0 0 0 0,-5-1-2 0,-2-2 1 15,-2 0-4-15,-2 0 1 0,-3 0-1 16,-5 0-2-16,-1 0 1 0,-1 0-4 0,0-2-7 15,-1 0-15-15,-3 1-37 0,-3-1-47 0,-2 2-57 16,0 0-149-16,-2 2-70 0,0 1-204 0,2 2-157 16,5-3-541-16</inkml:trace>
  <inkml:trace contextRef="#ctx0" brushRef="#br0" timeOffset="48966">7935 6918 768 0,'0'0'256'0,"0"0"-61"0,0 0-24 0,0 0-21 0,0 0-20 16,0 0-21-16,0 0-19 0,0 0-14 15,0 0-3-15,0 0-6 0,0 0-4 0,0 0-8 16,6-41-9-16,-3 39-1 0,3 1 8 0,-2 1 6 16,4 0 3-16,1 0-7 0,0 0-16 0,2 0-14 15,1 1-6-15,0 1 7 0,6 2 11 16,-2-3 14-16,3 1 6 0,6 2-3 0,0-4-9 0,3 1-14 16,3 1-7-16,1-2-3 0,2 4-3 15,4-4 2-15,0 1 2 0,1 1 3 0,3-2 7 16,1 2 9-16,6-2 5 0,0 0-1 15,4 0-6-15,1 0-3 0,2 0-3 0,0 0 3 0,5 0 1 16,0 0-4-16,3-2-2 0,3 2-3 16,3-3-6-16,2 3-5 0,2-4-2 0,4 2-4 15,-2 1-3-15,3-3 1 0,2 1-2 0,1-1 0 16,0-1-1-16,2 1 3 0,2-1-2 16,-2 0-1-16,2 0 2 0,2-1 1 0,0 1 0 15,0 0 3-15,0-2 2 0,2 0 1 0,-3-1 3 16,2 1 3-16,-3-1 1 0,2 1-4 0,-5-2 1 15,-2 2-3-15,-1 0-1 0,-3 2-1 16,-4-1-3-16,-3-1-5 0,-4 2-3 0,-4 0 1 16,-2 0 0-16,-9 2-2 0,-1 0 5 0,-8-1-3 15,-2 1-1-15,-7 1 3 0,-3 0-6 0,-2 0 0 16,-6 1 0-16,-7-1-1 0,0 2 0 16,-5-2-8-16,0 2-8 0,-7 0-18 0,1 0-25 15,-1 0-38-15,-2 0-64 0,-1 4-156 0,0-3-68 16,0 3-104-16,1-1-201 0,-1-3 32 0,1 2-272 15</inkml:trace>
  <inkml:trace contextRef="#ctx0" brushRef="#br0" timeOffset="54532.11">17586 6554 849 0,'0'0'236'0,"0"0"-30"0,0 0-28 0,0 0-16 0,0 0-16 0,0 0-16 0,0 0-16 0,0 0-4 16,0 0 12-16,0 0 7 0,0 0-3 0,0 0 2 16,-41-20 0-16,48 20 0 0,7 1 9 15,3 1-10-15,6 1-23 0,5-1-24 0,6 0-24 16,6 0-14-16,6-1-8 0,6-1-5 0,6 2-6 15,6-2-2-15,7 0-5 0,3 0-3 0,6 0 3 16,4 0-1-16,5 0-3 0,5 0-1 0,0 0 0 16,7 0 0-16,0-2 0 0,2 1 0 15,0-1-1-15,3 0 0 0,0-1 2 0,-4 1 3 16,1-1-8-16,-3 1 1 0,-5 0-1 0,-6 2 2 16,-3 0-1-16,-8-2-1 0,-7 2-3 0,-4 0-2 15,-4-1 3-15,-6 1 2 0,-2-2-2 0,-8 0-2 16,-1 0 0-16,-8 1 0 0,-5-1-3 15,-5 0 0-15,-7 0 1 0,-6 1-1 0,-3 1 1 16,-6-2 5-16,-4 2-10 0,-2 0-6 0,0 0-8 16,-3-2-19-16,-5 2-25 0,-1 0-36 0,-3 0-95 15,-1 0-136-15,-4 0-44 0,2 2-77 16,-1 0-127-16,5-1-1 0,1-1-498 0</inkml:trace>
  <inkml:trace contextRef="#ctx0" brushRef="#br0" timeOffset="58932.03">5080 7550 369 0,'0'0'159'0,"0"0"-10"0,0 0-1 0,0 0 7 0,0 0-3 0,0 0 0 16,0 0 3-16,0 0-6 0,0 0-5 0,0 0-9 15,0 0-16-15,0 0-10 0,-9-60-10 0,9 58-6 16,0 2-11-16,0 0-17 0,0-1-19 16,0 1-22-16,4 0-9 0,2-2-2 0,-1 2-2 15,2-2-2-15,1 2-1 0,2 0 3 0,1 0 8 16,-1 0 13-16,5 0 9 0,-1 0 6 15,1 0-1-15,2 2-1 0,4 1-4 0,0-1-6 16,1 0-4-16,3 0-2 0,-1 1-3 0,1-1 2 16,2 0-1-16,2-1-7 0,1 1-1 0,1 0-5 15,1 0-5-15,3-2-2 0,0 0 1 16,3 0-3-16,0 0 1 0,1 0-1 0,3 0 0 16,4-4-2-16,-4 2 1 0,3 1 1 0,1-1 1 15,-4 0 2-15,5-1 3 0,-4 3 3 16,3-2 3-16,-2 0 3 0,0 2 0 0,4 0-4 15,-4 0-4-15,6-2-2 0,0 2-3 0,-1 0-2 16,2 0 0-16,1 0-2 0,0 0 1 0,0 0-2 16,4-1-1-16,-2 1-1 0,-1 0-3 0,3 0 4 15,-2 0 0-15,0 0 1 0,3 0 1 0,-3 0-1 16,3 0 1-16,-2 0 1 0,3 0 0 16,1 0 0-16,2 0 1 0,-3 0 1 0,3 0-1 15,0 0-2-15,0 0 3 0,-1 0-1 0,1 0 0 16,-1 1 0-16,1 1-3 0,0 2-1 0,2-1-1 15,-1 2 2-15,-1-3 0 0,2 2-2 16,-2 0 0-16,2-2 1 0,0 1-2 0,-2 1 2 16,3-1 2-16,-2-3 0 0,5 2 1 0,-2-2 1 15,-1 0 2-15,0 0 5 0,1 0 4 16,-3-2 3-16,2-1 4 0,0 3-3 0,0-4-3 16,-2 4-4-16,-1-2-6 0,-1 1 1 0,-2-1-3 15,-2 0-3-15,0 0-1 0,-2 2-2 0,-2-4 0 16,-3 2 3-16,0-1 1 0,-3-1-2 15,-1 1 3-15,-3-2 0 0,-4 1-2 0,-2-1 1 16,-2 1 1-16,-5 1-2 0,-3 0 5 0,-8-1-1 16,-2 2 0-16,-4 1 0 0,-5-1-5 15,-2 0 2-15,-5 2-6 0,0 0-4 0,0 0-8 0,-4 2-25 16,-2 1-27-16,-1 3-37 0,-3 0-112 0,-4 1-111 16,0 0-188-16,1-1-230 0,5-3-749 0</inkml:trace>
  <inkml:trace contextRef="#ctx0" brushRef="#br0" timeOffset="63533.39">13969 7226 1975 0,'0'0'247'0,"0"0"26"0,0 0-26 0,0 0-54 0,0 0-67 0,0 0-45 0,0 0-32 0,0 0-10 15,0 0 2-15,0 0-5 0,127-40 1 0,-80 28-2 16,7 0 2-16,1 0 4 0,5 0 3 0,1 0 0 16,2-1-5-16,3 3-8 0,0 0-5 15,8 1-5-15,5 1-1 0,0 3-2 0,4-1-1 16,5 3-6-16,-1 1-5 0,4 1 4 0,3 1 0 16,6 0 4-16,1 0-2 0,5 3-6 0,6 0 1 15,2 1 0-15,3-1 1 0,2 1-1 0,3-1-1 16,2 0 1-16,-1 1 8 0,0-1 1 15,0 2 5-15,-1-1 1 0,0 1-1 0,0 0-2 16,-4-1 3-16,-2 1-7 0,-1 0-6 0,-2-1 4 16,-2-1-2-16,-4 1-3 0,-1-1 2 0,-4-1-3 15,-1 0-2-15,-4-1 4 0,-3 1 2 16,-7 0-4-16,-2 0-1 0,-8-2 0 0,-7 1-1 16,-8-1 4-16,-6 0-9 0,-11 0 0 0,-7 0 0 15,-9 0 0-15,-7-1 0 0,-8 1 0 0,-6-2 0 16,-7 2 0-16,-1-2 0 0,-7 0 0 15,-4 1 0-15,-4-3 0 0,-6 2 0 0,0-1 0 16,-2-1 0-16,3 1 0 0,-2-1 0 0,6 1-4 16,1-2-46-16,3 1-22 0,3 1-50 0,4-3-81 15,0 0-191-15,5-3-207 0,0-1-242 16,0 0-79-16,0 1 38 0</inkml:trace>
  <inkml:trace contextRef="#ctx0" brushRef="#br0" timeOffset="67050.09">18696 7098 1994 0,'0'0'251'0,"0"0"30"0,0 0-5 0,0 0-84 0,0 0-49 0,0 0-25 0,0 0-15 0,0 0-13 0,0 0-9 0,102-78-12 15,-55 71-11-15,8 0-9 0,6 4-7 0,10-1 0 16,10 2-3-16,5 2-2 0,8 0-4 16,7 2 1-16,6 3-5 0,0-1-1 0,4 1-2 15,-1 0-3-15,2 1-2 0,2-1 2 0,-5 0-10 16,-2-1-13-16,-4-1 0 0,-8 1 0 0,-8-3 0 15,-9-1 0-15,-5 0 0 0,-9-5 0 0,-11 2 0 16,-8-3 0-16,-8 1 0 0,-9 0 0 16,-8 0 0-16,-10-1 0 0,-6 1 0 0,-4-2 0 15,-9 2 0-15,-4-3 0 0,-6-1 0 0,-4 2 0 16,-5 2-12-16,2 0-90 0,-1 3-93 0,-1 0-169 16,2 2-339-16,8 0-233 0,3 0-753 0</inkml:trace>
  <inkml:trace contextRef="#ctx0" brushRef="#br0" timeOffset="73184.67">9595 8417 1046 0,'0'0'265'0,"0"0"-88"0,0 0-32 0,0 0-41 16,0 0-35-16,0 0-21 0,0 0-14 0,0 0-10 15,0 0-7-15,0 0-6 0,0 0-4 0,0 0-2 16,92-9-1-16,-73 8 0 0,-1-1 1 16,3 0-1-16,1 0 2 0,0 1 3 0,4-1 5 15,-2 0 3-15,5 2 0 0,0-1 0 0,2-1-5 16,-1 0-3-16,2 0-2 0,0 1 0 16,1 1 2-16,1-2 7 0,0 0 6 0,2 2 8 15,0 0 9-15,-1 0 11 0,4 0 4 0,-3 0 4 16,0 2 3-16,3 0-2 0,-1 1 2 0,1-1-1 15,3 0-7-15,-2 1-7 0,3-1-7 0,0 1-4 16,1-3-2-16,3 2-2 0,0 0-1 16,0-2-1-16,0 0-3 0,2 0-2 0,1 0-2 0,-2-2 0 15,2 0-4-15,0-1 3 0,2 1-1 16,-1 0-5-16,1-1 3 0,2-1-5 0,2 1 2 16,-4-1-2-16,3 1 2 0,-2-2 0 0,1 1-2 15,-1 0-1-15,0 0 2 0,3-1-3 16,-2 0-2-16,3 1 1 0,-2 1-1 15,4-2 0-15,-2-1-1 0,-1 3-1 0,3-1-7 0,-2 1 8 16,0-1-1-16,2 1 1 0,-2-1 6 0,1 3-7 16,1-3 2-16,1 1 0 0,-4 1 1 15,3-2-3-15,1 3 0 0,-1-3 1 0,2 2-1 16,-1-1 3-16,2 0 1 0,1 1 2 0,-1-1 0 16,-1 0 3-16,0-1-2 0,0 1-2 15,0-1-2-15,0 2 2 0,2-1 2 0,-1-1 0 16,1 3 3-16,1-3-4 0,-1 2 2 0,0 1-6 15,0-3-2-15,4 3-2 0,-2-3-4 0,5 2 1 16,-1-1 2-16,2-1-1 0,0 1-3 16,2-1 3-16,-1 1-2 0,0-2 0 0,5-1 1 15,-3 3-2-15,1-4-2 0,3 2 10 0,-4 0 4 16,3-2 0-16,-2 2 4 0,-3 0-4 16,1 0-1-16,1-1 3 0,-2 3 4 0,-2-2-5 0,-3-1-7 15,1 1-1-15,-3 2-1 0,3-4-2 0,-5 3 4 16,3 1-1-16,-5-2-3 0,-4 1 1 15,2-1 0-15,-5 1 0 0,-3 0-4 0,-1 0 8 16,-3 1 2-16,-5 1 1 0,-2 1 4 0,-6-1-9 16,2 0 0-16,-6 0-1 0,-5 2 1 15,1 0-3-15,-5 0 0 0,-4 0-3 0,1 0-4 16,-5 0-3-16,-1 2-11 0,-3 0-11 0,-2 1-32 16,-1 1-41-16,-3-1-36 0,0 2-107 0,-3 0-138 15,0 0-208-15,-2 0-291 0,1-3-441 0</inkml:trace>
  <inkml:trace contextRef="#ctx0" brushRef="#br0" timeOffset="77332.67">16402 8051 1109 0,'0'0'176'0,"0"0"-8"0,0 0-21 0,0 0-19 0,0 0-16 16,0 0-7-16,0 0-11 0,0 0-4 0,0 0 18 15,0 0 16-15,0 0-1 0,0 0-5 16,26-41-28-16,-16 37-22 0,3 3-6 0,0-3-5 16,5 2 0-16,1 1 0 0,0 1-5 0,3 0-4 15,1 0-6-15,0 0-15 0,4 1-4 0,2 1-7 16,1 2-7-16,3-3 2 0,2 3-4 16,2-1-1-16,5 1 1 0,1-1 3 15,3 0-2-15,0 0-1 0,2 1 2 0,5-1 0 0,1 1 0 16,2-1 4-16,4 1-1 0,1-1 0 15,4-1 2-15,2 2 2 0,2-3 3 0,1 3-5 16,1-1 5-16,0 3-4 0,2-3-1 0,-1 4 4 16,-1-2-6-16,1 2 1 0,-1-1 0 0,3-1 3 15,1 0 0-15,4-1 1 0,0 0 0 16,6-2-3-16,1 1 2 0,1-1 0 0,1 0-3 16,1 1 0-16,-1-1 2 0,2 1 1 0,0 1 4 15,-1-1-4-15,-1 1 3 0,2 3 0 0,1-2-3 16,-3 0 6-16,0 2-7 0,1-2-5 15,-4 1-1-15,-1-1-2 0,-3 0-3 0,-3 0-1 16,-2-1-1-16,-5-2-2 0,-5 2 2 0,-2-1 4 16,-5-1-1-16,-9 2-2 0,-1-3-1 0,-7 1 1 15,-8 0 1-15,-4 1-2 0,-6-1 1 0,-5 0-2 16,-6-2-3-16,-7 0 3 0,-1 0-10 16,-5 2-16-16,-1-2-18 0,-5 0-29 0,-4 0-38 15,-2 0-30-15,-2 0-59 0,-2 0-144 0,-2 0-116 16,5 1-297-16,4 1-808 0</inkml:trace>
  <inkml:trace contextRef="#ctx0" brushRef="#br0" timeOffset="157335.03">20487 9838 630 0,'0'0'159'0,"0"0"-5"0,0 0-30 0,0 0-13 0,-55-94-14 0,36 78-11 0,-4 0-5 16,0 1-1-16,-4 1-10 0,-3 0-3 16,-3-1-7-16,0 3-10 0,-6-1-9 0,-1 1-4 15,-1 2-6-15,-4 1-6 0,-4 0-4 0,-1 1-7 16,0 2-2-16,-2 1-3 0,-3 5-3 15,-1-2-2-15,-1 2-1 0,-1 2-2 0,-3 7 2 16,-3 1 0-16,-2 4-2 0,2 4 3 0,-4 1 3 16,0 3 4-16,1 2 6 0,-4 4 5 0,2 2 1 15,2 5 4-15,1 0 4 0,5 1 3 0,6 4 3 16,8-2-1-16,5 2-6 0,11-1-8 16,6 1-9-16,9 3-12 0,4-1-7 0,7 4-4 15,5 1-4-15,8-3-10 0,9 0-9 0,7-3-10 16,8-4-8-16,7 0 1 0,4-2-2 0,6-2 3 15,8-2 10-15,5-3 14 0,4-4 15 0,5-4 13 16,7-4 7-16,0-2 7 0,4-4 11 16,4-5 14-16,-2-5 23 0,6-1 27 0,-3-10 23 15,-1-4 11-15,-3-5-1 0,-3-1-26 0,-1-7-24 16,-7-4-27-16,-7-4-18 0,-4 0-9 16,-5-5-7-16,-10-4-7 0,-6-5-10 0,-5-3-14 15,-8-5-23-15,-7-2-33 0,-4-2-42 0,-11-3-43 16,-3 0-16-16,-5 3 9 0,-11 0-19 0,-6 8-105 15,-1 17-171-15,4 12-668 0</inkml:trace>
  <inkml:trace contextRef="#ctx0" brushRef="#br0" timeOffset="158899.43">20133 9411 1383 0,'0'0'498'0,"0"0"-356"0,0 0 6 0,0 0 10 16,0 0 5-16,0 0 8 0,-8-101-17 0,16 77-23 15,3-1-16-15,4-3-21 0,0 1-12 16,5-4-7-16,1 0-6 0,3-2 1 0,1 2-3 15,6 0-8-15,0 4-12 0,0 0-11 0,2 5-13 16,2 3-10-16,-3 5-3 0,0 2-7 0,-2 2 4 16,0 1-2-16,1 2 0 0,-5 2-1 0,1 0-4 15,0 1 2-15,-4 2-2 0,-3 1-1 0,-3-1 2 16,-3 2-1-16,-4 0 0 0,0 0-2 16,-5 0-2-16,-2 0-2 0,-1 2-1 0,-2 1 0 15,0-1 5-15,-3 1 1 0,-4 3 3 0,-1-1 0 16,2-2-1-16,-3 1 0 0,1-1 0 15,-2-1-1-15,0 0-3 0,2-2 0 0,2 0 2 16,0 0 0-16,2-2 0 0,2-3 0 0,2 0-1 16,0-1-2-16,4-2 4 0,4 1 0 0,3 1-2 15,0-1 2-15,2 1 1 0,1 1-1 16,1 5 2-16,-3-2-2 0,2 2 4 0,-2 0-4 16,-4 0 2-16,1 0 2 0,-3 2-5 0,-3 2 3 15,-2-1 1-15,-1 1 0 0,0 1 4 16,0-1 0-16,-4 1-2 0,-5 2 1 0,1-3-4 0,0 3 0 15,-2-4-5-15,0 1-4 0,2-1-4 16,0-1-11-16,-1-2-11 0,5 0-22 0,-2 0-28 16,5 0-106-16,0 0-92 0,1-2-43 0,2 1-50 15,7-3-10-15,0 2-135 0,-5 2-870 0</inkml:trace>
  <inkml:trace contextRef="#ctx0" brushRef="#br0" timeOffset="159464.68">21561 8521 1906 0,'0'0'379'0,"0"0"-84"0,0 0-17 0,0 0-17 0,0 0-62 15,21-97-57-15,-23 87-39 0,-4 1-25 16,-2 2-15-16,-2 2-15 0,-2 3-11 0,-3 2-9 15,-4 0-8-15,3 7-7 0,-4 3 0 0,-1 4-1 16,0 4-4-16,1 0 0 0,0 5-3 0,-1 3 0 16,4 2-2-16,0 1 0 0,5 0 0 0,1-1-3 15,7 1 2-15,2-3-4 0,2 0 0 0,5-2-5 16,5 0-1-16,2-3-4 0,4-2-7 16,0-5-1-16,5-4-10 0,3-1-13 0,0-4-7 15,3-5-10-15,-3 0-8 0,6-4-16 0,-2-3-31 16,1-5-80-16,-2 1-40 0,2-5-2 0,-1-1 31 15,-3-2 89-15,2-2 61 0,-5 1 33 16,0-5 16-16,0-1 14 0,0 0 41 0,-4-1 57 16,1-3 54-16,-2 0 49 0,-4 0 5 0,-3 0-33 15,-2 5-40-15,-5 4-42 0,-3 4-29 0,0 3-8 16,-1 7-5-16,-4 5-8 0,-5 2-11 16,-6 7-15-16,-1 9-11 0,-4 6-6 0,-1 4-1 15,-1 7 0-15,1 2 4 0,-1 2-3 0,5 3 3 16,2-2-4-16,6-3-1 0,9-3 6 15,1-2-3-15,10-3-2 0,6-4 5 0,5-5 4 0,4-2 3 16,5-5 10-16,2-3 1 0,4-2-3 16,-2-5 2-16,4-1-5 0,-5-1-4 0,0-6-10 15,2-4 3-15,-5 1-3 0,-3-6 0 0,0 3 1 16,-5-3-4-16,-2-1-3 0,-5-1-3 16,-2 3 4-16,-5 1-9 0,-3 4-7 0,-4-2-8 15,-1 5-14-15,0 0-26 0,-3 3-34 0,-4 3-61 16,2 1-192-16,-4 0-105 0,0 3-303 0,-1 2-65 15,1 1 83-15,5-5 193 0</inkml:trace>
  <inkml:trace contextRef="#ctx0" brushRef="#br0" timeOffset="170764.51">14324 10750 90 0,'0'0'347'0,"0"0"-129"0,0 0-2 0,0 0-25 0,0 0 3 0,0 0-1 16,0 0-7-16,7-95-8 0,-5 83-7 0,-2-1-4 15,1 3-3-15,-1 1-6 0,0 4-12 0,0 2-13 16,0 3-17-16,0 0-16 0,0 0-28 0,0 3-25 15,0 4-21-15,0 7-14 0,0 2-2 0,0 1 0 16,0 2 1-16,0 1-3 0,1-2-1 0,-1 1-3 16,1-2-2-16,2 0 0 0,-2-1-4 15,-1-2 0-15,0-4-2 0,0 1 0 0,0-3 0 16,0-2 0-16,-4-1 1 0,3-3 3 0,0-1 1 16,0-1 1-16,0-1-1 0,-1-5-5 15,-2-2 0-15,2-3 1 0,0-5 0 0,0 1 2 16,-2-5 1-16,2-1 2 0,2 0-2 0,0-2 3 15,0 3-1-15,0 1 2 0,6 0 5 16,-2 1 2-16,4 3 3 0,2 1 3 0,2 2 1 16,-1 2 4-16,6 1 0 0,-4 2 1 0,5 2-3 15,-5 1-4-15,4 3-2 0,-6 1-2 0,1 0-2 16,-4 5-1-16,-3 2 4 0,1 2 1 16,-4 3 2-16,-2 0 1 0,0 3-2 0,-2 2 1 15,-7 1-2-15,2 1-2 0,-3 0-5 0,-1-1-3 16,1 0 0-16,3-2-1 0,-6-1-1 0,3-3-4 15,4 0-6-15,-4-4-17 0,3 1-10 0,-1 0-21 16,4-4-20-16,-3 0-30 0,5 1-48 0,2-3-53 16,0-3-49-16,0 2-26 0,8-2-47 0,0-2-62 15,-3-1-97-15,2-1-607 0</inkml:trace>
  <inkml:trace contextRef="#ctx0" brushRef="#br0" timeOffset="170964.81">14615 10553 1380 0,'0'0'255'0,"0"0"-35"0,0 0-44 0,0 0-24 0,0 0 1 0,0 0 2 16,0 0-8-16,0 0-17 0,0 0-19 0,-27 97-18 15,24-78-20-15,-3 1-20 0,4 3-14 0,-1-1-10 16,-3-3-11-16,4-2-2 0,2-1-6 0,0-4-11 16,0-3-8-16,1-1-14 0,2 1-13 15,4-2-18-15,-4-2-22 0,5 1-37 0,0-3-47 16,2-1-52-16,-1 0-40 0,1-1-69 0,1 1-128 15,-5-2-34-15,0 2-538 0</inkml:trace>
  <inkml:trace contextRef="#ctx0" brushRef="#br0" timeOffset="171414.17">14813 10784 978 0,'0'0'383'15,"0"0"-255"-15,0 0 11 0,0 0-6 16,0 0 0-16,0 0 6 0,0 0-30 0,0 0-24 0,96-4-14 16,-80 1-17-16,3 0-12 0,-1 1-8 15,1-1-12-15,-3 1-3 0,2-1-8 0,0 1-4 16,-4-1-5-16,2 1 2 0,-4 2-2 0,0-2 1 16,-3 2 3-16,-1 0-2 0,-4 0 1 15,2 0 1-15,-4 2 0 0,-1 1 1 0,-1-1 0 16,0 2 0-16,0-1 1 0,-3 2-4 0,-3-2-1 15,4 0-3-15,-4-1-3 0,4 2 3 0,-1-3 0 16,-2 1 3-16,3-2-2 0,1 0 2 16,-1 0 3-16,1 0 7 0,1 0 11 0,-4 0 6 0,4-2 6 15,0-3 2-15,0 0 1 0,0 0 2 16,5-1-1-16,-2-3 2 0,3 2 6 0,-1 0-5 16,3-2 3-16,1 2 3 0,0 2 1 15,2 0 4-15,1 1-4 0,-2-1-10 0,0 3-14 16,-3 1 1-16,-3 1 2 0,-2 0 6 0,2 0 4 15,-3 0-6-15,1 0-4 0,-2 3-6 0,0 1-3 16,0-1-1-16,-2 1-7 0,-4 1-4 0,2 2 1 16,-2 0-8-16,-4 0-6 0,4 0-14 0,-1-2-25 15,1 0-34-15,2-3-54 0,2 0-104 16,2-2-133-16,0 0-201 0,0 0-239 0,1 0-493 0</inkml:trace>
  <inkml:trace contextRef="#ctx0" brushRef="#br0" timeOffset="172031.62">15627 10484 1453 0,'0'0'142'0,"0"0"-7"0,0 0-22 0,0 0 1 0,0 0 2 0,0 0-9 0,0 0-14 0,-43 99-10 16,36-83-12-16,1 2-6 0,-1 1-6 15,0-4-13-15,3-1-9 0,-1-1-9 0,3-7-9 16,1 2-10-16,0-4-6 0,1-1-8 16,0-1-3-16,0-2-12 0,0 0-15 0,0-2 1 0,2-5 2 15,2-1 11-15,2-5 15 0,1-5 4 0,-1-1 0 16,2-2 2-16,1 1 3 0,0-1 0 16,0 0 2-16,1 0 1 0,1 4-1 0,-1 2 2 15,0 4 3-15,3 1 1 0,-2 7 3 0,5 3 0 16,-4 0 1-16,1 6 2 0,-2 5-2 15,-1 1-1-15,0 3-5 0,-2 2-3 0,-2 3 0 16,-3-1-2-16,-1-2-3 0,0 2-5 0,2-2-11 16,-4-1-19-16,0-2-28 0,0-2-34 0,0 0-40 15,-4-1-30-15,1 0-41 0,-1 1-75 16,-3 0-123-16,0-5-121 0,4 0-234 0</inkml:trace>
  <inkml:trace contextRef="#ctx0" brushRef="#br0" timeOffset="172453.51">15605 10731 387 0,'0'0'50'0,"0"0"-4"16,0 0-6-16,0 0 8 0,0 0 2 0,0 0-2 0,105-23-9 15,-85 18-18-15,1-2-11 0,2-2-5 16,0 0 6-16,-3 0 25 0,2-2 34 0,-2 1 42 16,-2-1 32-16,-3 1 16 0,-3 0-4 0,-2 1-9 15,-2 0-8-15,-6 1-1 0,1 3 10 0,-3 0 2 16,-3 0-2-16,0 1-18 0,-5 1-29 0,-2-1-29 15,-1 2-23-15,1 2-18 0,-4 0-10 16,0 0-6-16,2 2-4 0,1 2-3 0,-1 3-3 16,2 1-1-16,1 1-5 0,-1 1 1 0,2 4-3 15,5-2 0-15,0 0-2 0,3 0-4 16,0-1-6-16,3-4-8 0,4-2-3 0,2-2 3 16,3-1 6-16,1-2 8 0,4 0 9 15,-1-3 3-15,1-3 3 0,2 3 2 0,-2-1 6 0,0 3 0 16,2 1 2-16,-6 0-1 0,3 7-5 15,-4 3 4-15,-1 3-3 0,-3 5 4 0,-4 1 2 16,1 2 2-16,-4 4 10 0,-1 1 10 0,0-1 10 16,-7-1 5-16,3-2 0 0,-5-1-9 0,0 1-2 15,0-4-11-15,-2-2-7 0,0 0-4 16,0-2-6-16,-1-2-8 0,-2-3-5 0,3-4-2 16,0-1-16-16,1-4-8 0,0 0-27 0,3-7-41 15,0-4-51-15,0-3-50 0,2-3-44 0,0-2-30 16,5-1-59-16,0-7-110 0,0 8-100 0,1 7-336 15</inkml:trace>
  <inkml:trace contextRef="#ctx0" brushRef="#br0" timeOffset="173148.02">16117 10570 952 0,'0'0'259'0,"0"0"-91"0,0 0 13 0,0 0 7 0,0 0-4 15,0 0-14-15,0 0-17 0,0 0-8 0,0 0-11 16,0 0-11-16,8 97-15 0,-15-83-23 15,4-3-10-15,-4 0-13 0,3-2-11 0,0-2-10 16,1-4-7-16,2-1 0 0,0-2-2 0,1 0 7 16,0 0-3-16,0-2-5 0,0-3-9 0,0-2-6 15,2-4-10-15,1 1-1 0,3 0-1 0,2 0 3 16,-2-1-3-16,1 3-2 0,4-1 1 16,-1 0-8-16,5 4 7 0,-1-2-1 0,0 4 1 15,3-1 0-15,-2 4-1 0,-1 0 1 0,-1 0-1 16,-3 4 5-16,0 1 0 0,-1 2 8 0,-2 0 3 15,-4 1 1-15,-1-1-1 0,1 0-6 0,-1-1 1 16,-2 1 2-16,0-4-7 0,-2 4 0 16,-2-4 0-16,0 2-8 0,-2 0 7 0,-3-1-3 15,3-3-1-15,-2 1 2 0,-1-2-4 0,1 0 1 16,3 0-1-16,-1 0-1 0,3-2-4 0,-1-1-3 16,1 1-10-16,2-3-10 0,1 0-18 15,0 2-14-15,4-4-20 0,2 0-23 0,2-2-34 16,2 1-27-16,1-1-23 0,0-2-13 0,1 1 12 15,-1 1 22-15,1 1 32 0,1 0 35 16,-2 1 27-16,0 0 21 0,-2 3 20 0,0 1 20 16,-3 1 18-16,3 2 14 0,-5 0 13 0,1 5 14 15,-3 2 9-15,1 5 4 0,0 0 0 16,-2 2-12-16,0 3-6 0,0-1 5 0,1 0 2 16,-2-4 10-16,3-1 5 0,0 0-11 0,0-3-6 15,0-1-9-15,3 0-4 0,-2-3 10 0,4-1 7 16,-3-3 18-16,0 0 16 0,0 0 9 0,-1 0 2 15,0-3-12-15,3-2-21 0,-4-1-17 0,3 1-12 16,-2-2 0-16,2 0-7 0,1 0 0 0,-2 2-2 16,2-3-6-16,1 3 3 0,0 0-6 15,0-1-3-15,-1 1 0 0,-1 2-5 0,1-3 1 16,-1 3-3-16,-2-1-2 0,3 1 1 16,-1-1 9-16,1 1 10 0,0-1 10 0,-3-1 7 15,3 2 2-15,-2-2 0 0,1 1-2 0,-4 1-4 16,-2-4 0-16,0 1-3 0,0-3-3 0,-2 2-1 15,-7-4-12-15,3 3-5 0,-4 1-4 0,-1 1-7 16,-1 5 0-16,1 1-7 0,-1 1-10 16,0 6-11-16,-2 2-22 0,4 3-30 0,-1 2-39 15,6 1-55-15,1 1-89 0,4-1-146 0,0-2-319 16,3-6-703-16</inkml:trace>
  <inkml:trace contextRef="#ctx0" brushRef="#br0" timeOffset="173782.11">17243 10487 1927 0,'0'0'210'0,"0"0"1"0,0 0 5 0,0 0-3 0,0 0-32 0,0 0-51 0,0 0-43 16,0 0-21-16,0 0-12 0,-92-10-6 15,80 27-11-15,2 2-10 0,3 3-6 0,1 5-13 16,4-1 0-16,1-1-3 0,1 1-4 0,0-3-2 15,3-1-7-15,5-5-8 0,3-1-9 0,0-6-9 16,2 1-5-16,3-6-6 0,0-3 1 16,0-2 1-16,2 0 2 0,-3-4 6 0,3-4-3 15,-2-1 3-15,-2-3 4 0,0-2 5 0,1 0 8 16,-3-1 6-16,1-3 5 0,-2 1 3 0,3 1 4 16,-4 4 4-16,-1 2 1 0,-1 4 3 0,-1 2 2 15,-1 4 6-15,-1 0 5 0,-3 5 4 16,3 1 6-16,-3 5 2 0,0 1 1 0,-2 0 3 15,0 0-7-15,0-1-5 0,0-1-3 0,-4-1-7 16,1 0 1-16,-1-3 1 0,1-1 3 0,0 0 2 16,-2-3 4-16,2 0 2 0,-1-2-1 15,-2 0 4-15,1-5-1 0,1-2-3 0,-1-3-3 16,1-2-10-16,3-4-5 0,0-1-3 0,1-4-2 16,1 2 6-16,4 0-7 0,1 0 0 0,5 0 0 15,-1 3-4-15,3 1 8 0,3 3-3 16,1 0 1-16,-3 2 1 0,3 1-5 0,-5 4 3 0,-2 1-3 15,0 4 0-15,-5 0 1 0,-1 0-1 16,-3 5 1-16,-1 2-4 0,-1 2-6 0,-6 5-10 16,-3 0-22-16,0 1-20 0,2 2-37 15,-5 2-38-15,2-1-53 0,2-2-76 0,1-3-80 16,5-3-131-16,2-3-160 0,1-2-716 0</inkml:trace>
  <inkml:trace contextRef="#ctx0" brushRef="#br0" timeOffset="173998.65">17713 10555 2022 0,'0'0'308'0,"0"0"-86"0,0 0-34 15,0 0-21-15,0 0-29 0,0 0-31 0,0 0-29 16,0 0-22-16,0 0-10 0,0 0-7 0,-88 48-10 16,88-34 2-16,0 1-16 0,5 1-5 0,2-2-4 15,4-2-7-15,2-1 2 0,2 0-4 16,2-4-1-16,2-2-6 0,-2-1-7 0,3-3-5 15,0-1-14-15,-3 0-23 0,-1-1-44 0,0-5-100 16,-6 3-125-16,-2-1-161 0,-4 1-230 0,-2 1-750 16</inkml:trace>
  <inkml:trace contextRef="#ctx0" brushRef="#br0" timeOffset="174497.48">15998 10024 2025 0,'0'0'72'15,"-117"-39"6"-15,45 16 0 0,2 6-13 0,1 5-18 16,6 7-6-16,-1 5-5 0,5 7 5 0,2 8-1 16,4 10 12-16,5 5 10 0,0 14 0 15,3 9 3-15,3 12-15 0,7 10-12 0,4 5-15 0,4 6-5 16,7 6-4-16,12 4-7 0,8 2-8 0,8 4-22 15,13 0-18-15,9 0-22 0,11-8-13 16,9-8 7-16,10-10 0 0,9-13-1 0,7-11 2 16,6-9 4-16,10-8 12 0,0-11 26 15,3-8 24-15,-3-8 10 0,-6-8 14 0,-1-10 15 0,-4-9 11 16,-4-8 20-16,-8-10 21 0,-4-6 21 16,-5-11 21-16,-7-6 12 0,-3-7-7 0,-6-7-14 15,-7-6-23-15,0-6-32 0,-12-5-22 0,-2-6-20 16,-9-2-15-16,-10-3-10 0,-6-2-16 15,-14 1-21-15,-9 7-27 0,-9 1-35 0,-8 8-55 16,-5 10-88-16,-6 9-135 0,-6 9-307 0,14 18-276 16,11 19 143-16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2:00:48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2526 1512 2212 0,'0'0'145'0,"0"0"15"0,0 0 5 0,0 0-12 0,0 0-39 0,0 0-33 16,0 0-23-16,0 0-13 0,0 0-3 0,-93 56-1 15,83-31-7-15,0 7-2 0,-1 1-2 0,-1 4-2 16,2 0 3-16,-1-1-3 0,1-3-5 0,-1 0-7 16,4-6-6-16,-1-3-3 0,3-3-4 15,-1-3 1-15,1-5 2 0,-1-3 1 0,3-1 5 16,1-5 5-16,0-4 3 0,2-4-5 0,-2-6-1 16,2-7-8-16,0-7-5 0,0-8-1 15,4-2 1-15,-1-2-2 0,6-1 1 0,1 1 1 16,-1 1-1-16,2 5 0 0,1 2 2 0,0 2 5 15,2 8-3-15,-3 5 1 0,2 6 0 0,-3 4-4 16,0 3 1-16,0 3 4 0,-1 8-3 16,-1 0-2-16,0 8 1 0,-2 2-2 0,-2 2 2 15,0-1 1-15,0 0 2 0,1 1-8 0,1-4-7 16,0 1-13-16,0-2-21 0,0-1-18 0,1-1-24 16,0-1-30-16,-1-1-43 0,-2 1-63 0,0-1-65 15,-3 0-6-15,-1-2-9 0,-2-1-4 0,-6-2 22 16,-4-2-62-16,-5-2-10 0,5-3-12 15,3 0 26-15</inkml:trace>
  <inkml:trace contextRef="#ctx0" brushRef="#br0" timeOffset="283.05">2311 1968 424 0,'0'0'258'16,"0"0"-39"-16,0 0-37 0,0 0-37 15,0 0-27-15,0 0-67 0,0 0-40 0,0 0-18 16,0 0-23-16,18-98-40 0,-2 69-42 0,1-2-38 16,1-4-51-16,1 1-5 0,1-5 23 0,0-2 39 15,-1-1 76-15,-2 1 54 0,2-2 54 16,-7 2 55-16,4-1 50 0,-5 3 43 0,2 4 21 15,0 3 4-15,-3 5-3 0,1 5-15 0,-1 6-22 16,-2 4-16-16,4 7-15 0,-4 5 2 16,4 0 15-16,2 10 14 0,1 4 8 0,3 5-8 15,3 4-25-15,-2 0-27 0,2 5-21 0,-2 0-16 16,0 5-12-16,1-2-8 0,-1 3-9 0,-5 1-6 16,1 1-5-16,-4 0-10 0,-1 3-6 0,-6-2-4 15,-1 1-5-15,-2 0-1 0,-1 0-5 0,-1-1-5 16,-3-1-1-16,-4-1-2 0,-1-5-3 15,-2 3-2-15,-2-7-6 0,1-4-4 0,-3 1-22 16,2-6-23-16,-1-1-39 0,0-4-82 0,1-3-191 16,5-6-243-16,3-3-335 0,1 0-475 0</inkml:trace>
  <inkml:trace contextRef="#ctx0" brushRef="#br0" timeOffset="5316.27">3947 1300 2448 0,'0'0'138'0,"0"0"35"0,0 0-20 0,-97-35-15 0,75 34-36 15,2 1-33-15,-1 1-18 0,1 8-25 0,2 5-11 16,0 5-7-16,2 4-6 0,3 0 0 16,4 4-2-16,2 1 4 0,6-1-2 0,1 0-2 15,6 3-1-15,4-5 4 0,4 2-2 0,6-3-1 16,1-4 2-16,1-3-11 0,4 3 9 0,-2-5-1 16,-2 1 0-16,1 1 5 0,-6-2 0 15,-3 3 5-15,-3 1 11 0,-4 2 8 0,-4 1 4 16,-3 0 3-16,-4 3-4 0,-5 1-1 0,-3-3-6 15,-3 2-4-15,-1-1-4 0,-3-4-4 16,-1-2-3-16,2-2-4 0,-1-4-5 0,3-5-8 16,2-4-4-16,3-3-19 0,5-2-33 0,1-6-40 15,5-4-56-15,1-6-71 0,8-2-77 0,4-4-54 16,5-4-72-16,4 0-76 0,-6 9-13 0,-3 6-334 16</inkml:trace>
  <inkml:trace contextRef="#ctx0" brushRef="#br0" timeOffset="5449.67">4007 1762 886 0,'0'0'324'15,"0"0"-24"-15,0 0-20 0,0 0-3 16,0 0-16-16,6 101-22 0,-6-82-34 0,0 2-72 16,0-4-49-16,0 0-36 0,0-3-26 0,0 0-22 15,1-4-24-15,2-3-39 0,1-2-77 0,1-3-96 16,2-2-56-16,-1 0-102 0,-2-3-164 0,1-1-794 16</inkml:trace>
  <inkml:trace contextRef="#ctx0" brushRef="#br0" timeOffset="5816.29">4102 1759 829 0,'0'0'156'0,"0"0"-40"0,0 0-20 0,0 0-8 15,0 0-6-15,0 0-9 0,0 0-2 0,0 0-5 16,0 0-2-16,0 0 6 0,0 0 7 16,0 0 12-16,89 31 16 0,-86-15 16 0,-2 1 5 15,0-1 1-15,-1-1-18 0,0-1-27 0,0-2-21 16,0-1-24-16,0-1-11 0,0-3-3 0,1-2 1 15,-1-5 5-15,0 0 3 0,2 0-3 0,-1 0-5 16,4-3-5-16,-3-1-1 0,3-1 0 16,1-2 1-16,2 0 1 0,2 4-1 0,0 3 2 15,0 0 6-15,2 3 10 0,-1 8 6 0,-1-3 7 16,-2 3-1-16,1 1-2 0,-4-2 3 0,1 2-7 16,-1-3-4-16,-1-1-9 0,-1-1-11 0,1-3-7 15,0-1-4-15,1-3-3 0,1 0 0 16,2 0 5-16,-2-2 4 0,0-5 4 0,4-1 4 15,-3 1-4-15,1-2-4 0,-1 2-3 0,2 4-6 16,1 1-1-16,-2 2-3 0,1 2-1 16,0 6 1-16,0 8-1 0,0 0 0 0,-1 1-2 15,0 1-9-15,-2-5-24 0,2-1-45 0,1-3-91 16,1-4-153-16,4-3-95 0,0-2-133 0,-2-4-103 16,-3 1-644-16</inkml:trace>
  <inkml:trace contextRef="#ctx0" brushRef="#br0" timeOffset="6216.17">4944 1844 1518 0,'0'0'621'15,"0"0"-326"-15,0 0-46 0,0 0-39 0,0 0-28 16,0 0-55-16,101 33-32 0,-75-33-28 0,3 1-21 16,2-1-7-16,2 0-3 0,5 0-3 0,-1 0 2 15,3 0-1-15,-1 2-10 0,1 0 1 0,-1 1-9 16,0 1-7-16,-6 3 0 0,-1 2-1 15,-3-2 5-15,-1 0 1 0,-5-2 3 0,-3 2-5 16,-7-3-4-16,0 0-2 0,-6-1 0 0,-1 2 0 16,-4-3 0-16,-1 0 2 0,0 0 0 15,-1-2 3-15,0 1 2 0,-1-1-2 0,0 0-2 16,-2 0 1-16,0 0-5 0,0-1 0 0,2-1-3 16,1-2-3-16,0-1 0 0,4 2 0 0,2-3 1 15,3 2-1-15,5-1 0 0,4 0 2 16,0 1 2-16,3 2-1 0,-1 1 0 0,-2-1-1 15,-3 2-2-15,-1 0 3 0,-3 3 4 0,0-1 3 16,-6 2 1-16,0 1 5 0,-2-2 4 16,-3 1 1-16,0-2 4 0,0 2-3 0,-3-1-5 15,-4-1-4-15,-4 3-6 0,-5-1-7 0,1-1-8 16,-6-1-15-16,-2 2-21 0,-2-3-31 0,5 1-37 16,0 0-66-16,3 0-214 0,4-2-341 0,7 0-562 15</inkml:trace>
  <inkml:trace contextRef="#ctx0" brushRef="#br0" timeOffset="6700.63">7137 1568 2646 0,'0'0'142'0,"0"0"3"0,0 0-32 0,0 0-3 0,-70-100-18 0,52 79-19 15,5 3-12-15,0 3-9 0,-3 5-3 16,5 7-8-16,0 3-5 0,-1 5-7 0,-3 10-8 15,3 6-5-15,0 5-4 0,0 7 5 0,2 3-8 16,0 0-6-16,3 2 0 0,3-2-3 0,3-3-2 16,1-5 6-16,2-6-3 0,6-4-4 15,3-5 4-15,1-5-3 0,2-4 3 0,4-4-2 0,1-4 1 16,1-4 1-16,0-5-1 0,1-5 8 16,-1-3-2-16,-2-3 4 0,-3 2 1 0,-3-2 1 15,-3 3 8-15,-1 0 3 0,-6 8 4 0,0 2 10 16,-2 4-3-16,0 5 5 0,0 2-6 15,-2 6-10-15,-2 8-6 0,-2 4-13 0,-3 10 0 16,4 3-4-16,-2 3 1 0,4 1 0 0,-2-1-3 16,4 1 0-16,1-2-10 0,0-1-12 15,1-4-20-15,6-1-22 0,1-7-39 0,-2-3-59 16,5-6-115-16,2-5-176 0,-7-2-294 0,1-2-885 0</inkml:trace>
  <inkml:trace contextRef="#ctx0" brushRef="#br0" timeOffset="7082.69">7234 1600 2863 0,'0'0'195'0,"0"0"-67"16,0 0-17-16,0 0-3 0,0 0-24 0,0 0-18 16,0 0-13-16,0 0-12 0,99-91-11 0,-78 85-3 15,-1 5-4-15,-1 1-5 0,-6 0 0 16,2 5-3-16,-5 4-4 0,-4-1 4 0,0 5-4 0,-4 1-9 15,-2 3 5-15,-1 0-3 0,-7 0-5 16,2 4 9-16,-7-4-7 0,1 1-5 0,1-2 4 16,-4-2-2-16,0-1 2 0,2-5 2 0,1-1-1 15,2-2-1-15,3-1 1 0,4-2 0 16,2-2-4-16,1 0-1 0,5-4-5 0,5 1 4 16,6-4 3-16,4 0 2 0,4-2 1 0,0 2-1 15,3 2 2-15,-3 0-1 0,2 3 1 0,-5 2-1 16,-3 0 1-16,-4 5 5 0,-4 2 10 15,0 4 7-15,-8 2 9 0,-1 3 2 0,-1 2 1 16,-5 0-3-16,-6 1-5 0,0 0-5 0,-5-1-9 16,2-1-1-16,-4-4-4 0,-1-1-9 0,4-1 0 15,-4-4 0-15,1-4 0 0,-1-1 0 0,4-2-25 16,1-2-31-16,7-3-35 0,2-4-48 0,5-1-86 16,8-2-198-16,4-1-330 0,0 0-196 15,-3 7-485-15</inkml:trace>
  <inkml:trace contextRef="#ctx0" brushRef="#br0" timeOffset="7570.09">7675 1588 1817 0,'0'0'1059'0,"0"0"-866"0,0 0-80 0,0 0-3 0,0 0 7 0,0 0-23 15,0 0-20-15,0 0-20 0,103-78-14 0,-79 75-3 16,-3 1-4-16,-1 2-5 0,0 0-4 0,-3 7-7 16,-4 2 4-16,-3 5 2 0,-2 0-4 0,-5 7 2 15,-3 2-4-15,-1 3-7 0,-9 2 3 0,0 1-6 16,-4 4 0-16,-4-1 3 0,-2 0 1 0,-1-1 2 16,-1 1-3-16,1-4 0 0,0-1 0 15,4-5 3-15,2-4-2 0,4-7 2 0,7-2-2 16,2-6-11-16,2-3 5 0,3 0-2 0,6-1 0 15,2-6 3-15,8 0-4 0,0-1 0 16,1-3 1-16,1 3-1 0,1-3-2 0,-1 1-4 16,-1 3-8-16,0 1-11 0,-2 1-18 0,-3 3-22 15,3 1-20-15,-6-1-21 0,5 2-28 0,-4-2-50 16,-1 0-91-16,4 1-123 0,-3-3-118 16,4 1-119-16,-3-1 7 0,3-1 110 0,-2 1 172 15,1 2 251-15,-3-2 236 0,-2 4 156 16,-1 2 110-16,-1 4 53 0,-2 5 40 0,-4 4-8 0,3 5-57 15,-4 4-67-15,-1 0-132 0,-1 5-78 16,0-1-38-16,-2-1-29 0,-2 1-17 0,1-2-26 16,1-1-10-16,-1-5-13 0,-1-3-12 0,3-1-5 15,1-6-12-15,0-1-17 0,0-2-30 0,2-5-40 16,4-2-78-16,-1 0-166 0,3-4-284 0,-1-1-287 16,-4 0-776-16</inkml:trace>
  <inkml:trace contextRef="#ctx0" brushRef="#br0" timeOffset="7934.68">8668 1397 2549 0,'0'0'395'0,"0"0"-201"0,0 0-51 0,0 0-6 0,0 0-8 0,-2 122-30 0,-1-82-28 15,-2 3-15-15,1 4-24 0,-2-1-11 0,1 0-4 16,-1-2-5-16,2-4-6 0,-1-2-7 16,3-3-11-16,1-7-25 0,0-7-30 0,1-3-55 15,1-6-99-15,2-5-180 0,6-4-212 0,-3-3-247 16,-1 0-667-16</inkml:trace>
  <inkml:trace contextRef="#ctx0" brushRef="#br0" timeOffset="8066.39">8916 1892 2447 0,'0'0'449'16,"0"0"-203"-16,0 0-91 0,6 111-28 16,-6-80-38-16,0-3-34 0,0 1-23 0,0-3-20 15,0-2-19-15,0-1-24 0,0-4-53 0,0-3-121 16,4-3-203-16,0-5-350 0,-2-4-902 0</inkml:trace>
  <inkml:trace contextRef="#ctx0" brushRef="#br0" timeOffset="8383.1">9646 1501 2649 0,'0'0'202'0,"0"0"-20"16,0 0-10-16,0 0-22 0,-100-9-52 0,86 24-31 15,1 4-27-15,3 4-11 0,3 6-7 0,3 0-9 16,4 6-2-16,3 1-3 0,5 0-4 0,4 1 1 16,4-1-5-16,4-1-10 0,1-5-21 15,5-2-32-15,2-3-47 0,1-6-62 0,2-6-85 16,1-6-77-16,1-7-51 0,2 0-51 0,0-11-27 15,1-3-2-15,-9-2-76 0,-9 4 156 0</inkml:trace>
  <inkml:trace contextRef="#ctx0" brushRef="#br0" timeOffset="8539.01">10023 1681 844 0,'0'0'854'0,"0"0"-391"0,0 0-73 0,0 0-58 16,0 0-82-16,0 0-82 0,-95-79-46 0,76 95-38 16,-1 6-23-16,3 8-12 0,0 6-12 0,1 4 1 15,5 3-8-15,5-2-8 0,3-1-6 16,3-2-3-16,9-4-6 0,2-3 2 0,6-6-2 15,3-7-4-15,-2-4-2 0,7-3 2 0,1-6-17 16,2-5-17-16,1 0-36 0,4-5-78 16,2-8-178-16,1 3-301 0,-8 0-261 0,-9 3-771 0</inkml:trace>
  <inkml:trace contextRef="#ctx0" brushRef="#br0" timeOffset="8966.65">11048 1782 2662 0,'0'0'115'15,"0"0"-61"-15,0 0 3 0,0 0 31 0,0 0 12 0,0 0-2 16,0 0-23-16,117-45-19 0,-70 31-8 15,3 0 7-15,3 0 8 0,2 2 6 0,0 1-6 16,-2 0-10-16,0 3-6 0,-4 1-13 0,-5 3-7 16,-3 1-8-16,-8 3-6 0,-3 0-6 0,-2 3 2 15,-8 4 5-15,-3 2 1 0,-3 0 2 16,-8 0 0-16,-2 2-4 0,-4-1 0 0,-4 1 2 16,-2-3 0-16,-4 1 0 0,0 0-3 0,0-2 1 15,1-2-5-15,3-2-3 0,2-1 3 16,2-2-6-16,2 0-1 0,2 0 1 0,6-3-2 15,2-3-3-15,6 1 5 0,0 0 1 0,3 0 1 16,-2 3 0-16,-3 0 3 0,-3 2-4 0,-5 0 2 16,-3 5 5-16,-2 2-3 0,-1 2 3 15,-1 2-4-15,-6 0 1 0,1 1-2 0,-5 0-3 16,0-3-3-16,-3-4-10 0,2-1-19 0,-2-4-22 16,2 0-32-16,0-9-40 0,-1-1-68 0,3-4-190 15,-1-5-368-15,2 5-160 0,4 4-623 0</inkml:trace>
  <inkml:trace contextRef="#ctx0" brushRef="#br0" timeOffset="9416.37">12813 1571 1928 0,'0'0'773'0,"0"0"-655"0,-18 117-2 0,18-63 12 0,0 5-2 0,1 3-22 0,7 4-29 0,-5 3-23 0,4-2-17 0,-1-2-15 15,0-3-6-15,-1-6-7 0,1-8-3 16,2-6-6-16,-5-11 0 0,3-7-7 0,-4-5-11 15,0-7-10-15,-2-1-17 0,0-8-27 0,-3-3-34 16,-5-5-59-16,-2-7-71 0,-1-6-36 16,-1-3-22-16,-3-6-23 0,2-7-49 0,4 6-104 15,2 8-602-15</inkml:trace>
  <inkml:trace contextRef="#ctx0" brushRef="#br0" timeOffset="10066.54">12734 1566 1166 0,'0'0'303'15,"0"0"-5"-15,77-100-5 0,-49 79-4 16,0 12-9-16,-2 9-46 0,-1 4-52 0,-3 10-42 15,-1 3-32-15,-2 8-18 0,-5 3-20 0,-3 4-12 16,-5 2-11-16,-3 1-9 0,-3-2-12 0,0-1-2 16,-4-2-1-16,-5-4-4 0,1-1 2 0,-2-2-2 15,-4-4-4-15,2-3-1 0,-2-6-2 16,-1-2-5-16,2-3 1 0,-2-5-3 0,2 0-1 16,1-7-4-16,2-2-4 0,0-4-6 0,2-2-3 15,6-3-5-15,0 1-7 0,2-1-8 16,1 0-20-16,4 1-11 0,7-1-17 0,4 3-22 15,3 1-17-15,4-1-14 0,5-1 5 0,1 4 24 16,2-2 37-16,1 2 32 0,-1 1 24 0,0 3 9 16,0 0 14-16,-1 1 10 0,1 1 10 15,-1 5 14-15,1 1 10 0,-6 1 11 0,-1 6 8 16,-3 0 4-16,-6 3-9 0,-2 2-6 0,-3-1-3 16,-6 4-3-16,-3 1 1 0,-1-2-1 0,0 0-7 15,-5-3-9-15,-2-2-4 0,-2 0-9 0,-3-2-5 16,0-4-5-16,-4 1-1 0,3-4-8 15,-4 0-3-15,4 0 0 0,-4-5-6 0,5-2 3 16,-1-2 0-16,3 0-2 0,2-4-5 0,0-1-1 16,6-3-3-16,2-1-1 0,7-1-1 0,4 2 3 15,1 0-2-15,8 1 3 0,1 2 6 16,4 6-2-16,1 1 6 0,-1 3-2 0,0 4 2 16,-3 5-3-16,-2 4-3 0,-3 3 4 0,-3 6-5 15,-3 1 3-15,-1-1-1 0,-2 7 0 0,-3-3-3 16,-1-1 6-16,-1-2 4 0,2 2 2 15,-1-6 2-15,-3 1 1 0,1-6-3 0,2-1-1 16,-1-5 1-16,-2 0-6 0,0-2-2 0,0-2-4 16,3-2-4-16,-3-3-10 0,1-3-13 15,0-4-27-15,-1-4-39 0,4-1-59 0,-3-6-80 16,-1 3-101-16,1-5-50 0,0 1-12 16,1-4 11-16,-2 3 83 0,0-1 77 0,-1-1 82 0,0 2 97 15,-1-1 67-15,-1 2 43 0,-2 2 29 16,2 1 26-16,2 3 19 0,0 1 22 0,0 1 5 15,2 0-12-15,3 0-30 0,0 2-43 0,3-2-36 16,3 4-23-16,-1 2-13 0,3-3-10 0,2 6-5 16,0 0-9-16,3 0-15 0,2 3-11 0,1 1-29 15,-2 3-55-15,2 0-96 0,-1 1-132 0,-8 1-97 16,-2 2-270-16</inkml:trace>
  <inkml:trace contextRef="#ctx0" brushRef="#br0" timeOffset="10249.52">13759 1272 879 0,'0'0'320'0,"0"0"-71"0,0 0-25 0,0 0-1 0,0 0-4 0,-47 108-20 0,46-86-21 0,1 0-43 16,1 1-29-16,9-2-3 0,1 1 0 0,5-2 8 16,-2 1-6-16,3-3-17 0,-2 1-11 0,3-3-4 15,-6-2-10-15,2 2-4 0,-4-2 0 16,-3-2-2-16,1 1-7 0,-7-3-4 0,-1-1-12 16,0-1-9-16,-3-1-8 0,-7 0-7 0,-1-4-7 15,-5-1-12-15,2 0-22 0,-4-2-33 16,-2 0-75-16,0-2-169 0,0-2-298 0,8 1-294 15,3-1-766-15</inkml:trace>
  <inkml:trace contextRef="#ctx0" brushRef="#br0" timeOffset="10807.38">14568 1575 1692 0,'0'0'84'15,"0"0"26"-15,0 0 47 0,30 95 57 0,-21-66 22 16,-1 0-34-16,-3-2-51 0,3-2-50 15,-5-2-28-15,4-4-14 0,-5-4-6 0,0-3-3 16,2-5-1-16,-3-2 4 0,-1-3 4 0,0-2-3 16,0-4-12-16,-1-6-14 0,-4-3-14 0,4-5-6 15,-2-3-5-15,-2-1-1 0,3-2-2 0,1 1 0 16,1-1 1-16,0 1-1 0,0 0-2 16,2 2-2-16,6 2 7 0,2-1-1 0,3 6 4 15,4 3-3-15,1 2-6 0,2 6 1 0,-1 3 0 16,-2 0 4-16,2 7-1 0,-1 3 2 0,-3 4-7 15,0-2 0-15,-2 5 0 0,-3 1-2 16,0-3 8-16,-2-1 0 0,-3-2-1 16,3-4-1-16,-2-1 1 0,-1-1-4 0,3-5 5 0,0-1 1 15,0 0 4-15,-2-7 8 0,2-1 4 0,-1-1 7 16,-2-1 6-16,-3-2 3 0,2-2-5 16,-4 2-3-16,0 0-5 0,-5-1-1 0,2 5 2 15,-4 3-4-15,1 3 1 0,-1 2-8 0,-4 5-4 16,1 5-6-16,-1 8-4 0,-1 1-4 15,-1 2 3-15,1 1-1 0,3 2-5 0,4-3-6 16,-2-3-13-16,7-2-13 0,0-4-21 0,3-3-19 16,6-4-36-16,4-3-43 0,3-2-60 0,1-2-72 15,2-5-35-15,3-1-39 0,2-5-54 0,-7 4-104 16,-4 2-607-16</inkml:trace>
  <inkml:trace contextRef="#ctx0" brushRef="#br0" timeOffset="10999.53">15131 1519 884 0,'0'0'372'0,"0"0"-173"0,0 0-26 0,0 0 4 0,0 0 4 0,0 0-23 0,0 0-19 0,0 0-5 0,47 109-11 16,-43-86-14-16,3-1-7 0,1-3-7 0,-5 0-5 15,-1-3-4-15,3-1 2 0,-5 1-4 0,0-3-3 16,-5-1-6-16,1-1-3 0,-4-4-18 16,-2 2-12-16,0-6-14 0,-1 1-13 0,-2-4-7 15,-3 0-10-15,4-6-13 0,-2-1-27 0,0-3-30 16,4-2-50-16,5-2-81 0,3-1-105 0,2-3-78 15,3 1-118-15,5 3-152 0,-4 4-603 0</inkml:trace>
  <inkml:trace contextRef="#ctx0" brushRef="#br0" timeOffset="11483.16">15363 1604 849 0,'0'0'168'0,"0"0"18"0,0 0 29 0,30 112 17 16,-24-77-30-16,-3 3-9 0,-3 2 1 15,0 1 6-15,0-1-18 0,0 1-33 0,0-3-28 16,0-4-25-16,-1-1-30 0,0-5-21 15,0-4-13-15,-4-3-13 0,4-6 1 0,0-4-2 16,-2-4 0-16,-3-4 2 0,3-3-2 0,-3-7-3 16,-4-7-4-16,4-5-6 0,-1-8-2 0,-1-4 0 15,2-9 1-15,1-3 0 0,3-8-2 16,2 0-2-16,1-4 0 0,10 3 2 0,2 4-3 0,7 2 0 16,5 11 3-16,0 3 6 0,1 8 6 15,0 9 1-15,1 4 0 0,-4 6-12 0,0 5 3 16,-4 2-3-16,-4 5-1 0,-2 5-2 0,-5 1-2 15,-4 5 3-15,-4 3 0 0,0 1 6 0,-3 0 1 16,-6 3 1-16,-4-1-1 0,-2-1 1 16,1-2-5-16,-3-1-1 0,2-3 0 0,-2-1-3 15,4-4 0-15,2-2-3 0,-1 0-4 0,4-3-5 16,2 0-7-16,4-4-13 0,2-1-18 16,2-2-21-16,6 0-7 0,3-3 6 0,6-3 17 15,3 0 21-15,0-3 15 0,3 3 8 0,0-3 4 16,3 0 5-16,-2 1 7 0,2-1 8 0,-4-3 13 15,1 1 11-15,-2-3 10 0,-3 1 12 16,-5-3 10-16,2 2 7 0,-5-1 4 0,-5-1 1 16,1 2-5-16,-4-1-5 0,-2 1-8 0,0 2-7 15,-7 0-3-15,-1 3-11 0,-6 2-8 0,-2 2-12 16,-1 5-12-16,-4 2-5 0,-2 10-9 0,-1 4-12 16,3 1-19-16,0 5-32 0,2 2-58 0,5 2-130 15,1 1-270-15,5-9-350 0,1-6-813 0</inkml:trace>
  <inkml:trace contextRef="#ctx0" brushRef="#br0" timeOffset="11865.56">15961 1761 1581 0,'0'0'108'0,"0"0"-10"0,0 0 15 15,0 0 46-15,0 0 14 0,0 0 2 0,0 0-6 16,0 0-31-16,0 0-21 0,0 0-13 0,0 0-11 15,0 0-4-15,0 0-11 0,0 0-9 0,95-98-3 16,-84 86-10-16,2 5-9 0,0 3-10 0,-3 4-2 16,1 11-1-16,-3 5-5 0,-2 4-3 15,3 6-9-15,-3 3-8 0,-1-2-2 0,-2 3 0 16,1-4-4-16,-1-4-4 0,0-5-6 0,3-3-11 16,-2-3-17-16,1-6-23 0,0-5-25 15,2-2-36-15,2-8-45 0,1-6-82 0,1-6-83 16,1-4-123-16,-2 5-221 0,-2 6-775 0</inkml:trace>
  <inkml:trace contextRef="#ctx0" brushRef="#br0" timeOffset="12432.6">16412 1214 1652 0,'0'0'283'0,"0"0"-15"0,0 0-7 0,0 0 3 16,0 0-75-16,22 112-65 0,-20-78-34 0,1 1-35 15,0-1-14-15,-2 1-2 0,4 2 0 0,0-5 4 16,-2-1-7-16,4-2-3 0,0-3-5 15,2-3-7-15,-1-2 1 0,-1-6-9 0,0-3-3 16,-4-3-5-16,4-2-2 0,-5-2-3 0,-1-3 1 16,-1-1 0-16,0-1 0 0,-1 0 2 0,-4 0-4 15,-6-1-1-15,1-1-1 0,-4 0 2 16,-2 2-4-16,0 0 0 0,-2 5 1 0,4 4-4 16,-2 2-2-16,3 1-4 0,2 4-7 15,2 2-7-15,5-1-5 0,0 1-5 0,4-4 0 16,5-2 1-16,6-4 3 0,1-3 4 0,3-1 3 15,3-4 8-15,2-4 7 0,3-3 6 0,-3-3 5 16,1-4 6-16,-3 1-1 0,-1-3 5 16,-4 2 6-16,0-2 1 0,-3 3 10 0,-2 3 3 15,-3 3 5-15,-2 1 0 0,-2 3 3 0,0 3 6 16,-1 0-2-16,0 3-7 0,0 4-8 0,0 4-14 16,0 1-7-16,-1 1-1 0,1-1-2 0,0-1-1 15,0-2-1-15,7-2-1 0,-2-4-1 0,4-1-2 16,3-2 2-16,3-4-1 0,-2-4 3 15,3-1 1-15,-3-3 2 0,0-1-2 0,0 2 1 16,0-1 0-16,0 5 2 0,-1 2 3 0,1 5 6 16,2 0 2-16,-4 5 0 0,0 4 1 0,-1 1-9 15,-2 0-4-15,-2 0-1 0,1-1 0 16,0 0-1-16,-1-4 0 0,0-2 1 0,0 1-3 16,0-4 2-16,1 0 1 0,-1-2 0 0,0-3 5 15,2-2 4-15,-2-2 1 0,0 0 2 0,-1 2-5 16,1 0-2-16,2 4-1 0,-2 3-4 15,3 2 2-15,-1 6-1 0,3 3-2 0,0 1 0 16,0 0-3-16,-1 2-4 0,0-2-9 0,2-1-13 16,0-3-28-16,1-1-38 0,-1-5-97 15,0-1-218-15,3-1-354 0,-6 0-80 0,-5 0-441 0</inkml:trace>
  <inkml:trace contextRef="#ctx0" brushRef="#br0" timeOffset="12898.83">18193 1849 2835 0,'0'0'64'0,"0"0"1"0,0 0 14 0,0 0 14 0,0 0-11 0,0 0-34 0,0 0-24 16,0 0-13-16,105 59-4 0,-43-61 4 16,9-3 6-16,8 0 9 0,6-4 9 0,6 2 1 0,7 2-3 15,2 1 0-15,-2 3 6 0,3 1 8 16,-3 1 2-16,-3 5-1 0,-8 1-12 0,-4 1-11 16,-8 5-1-16,-7-3-5 0,-9 2-4 0,-7 0-1 15,-11 2-5-15,-7-2-5 0,-11 0 0 0,-5-2 1 16,-11-3-1-16,-4 0 2 0,-3-1 1 15,-9-3 1-15,-2 1 3 0,-3-3-2 0,-2-1 0 16,1 0-1-16,1-1-1 0,6-3-1 0,2-1-1 16,1 0-1-16,5 1-2 0,2-1-1 0,5 1 1 15,6 1 0-15,4 1-1 0,4 0-3 0,4 2 2 16,-3 0 2-16,0 0-2 0,-1 4 3 0,-6 1-3 16,0-1-1-16,-7 1 4 0,-4 0-5 15,-1 0 11-15,-3 1 1 0,-5-2 0 16,-4 1 4-16,-3-1-6 0,-7 1-9 0,-4 0-10 15,-4-1-26-15,0-1-31 0,-1-3-46 0,0 2-85 16,6-2-182-16,4 0-304 0,6 0-192 0,5 0-733 0</inkml:trace>
  <inkml:trace contextRef="#ctx0" brushRef="#br0" timeOffset="13399.53">21274 1844 2177 0,'0'0'302'0,"0"0"-95"0,0 0-21 0,-13-95 2 0,4 69-37 0,-1 0-42 0,-2 3-19 0,-1 3-25 16,-2 5-14-16,2 6-7 0,-4 4-12 0,-1 5-2 15,1 3-5-15,-5 8-8 0,0 6-6 0,1 3 1 16,-1 6-6-16,2 0-1 0,8 1-5 0,1-4-3 15,3-2 0-15,7-2-5 0,1-3 3 16,5-5-2-16,7 0 0 0,2-3 4 0,5-4 7 16,2-2-4-16,0-2 2 0,6-2 2 0,-3-5-1 15,3 0 9-15,-4-2 1 0,-2 5 3 0,-3 2-2 16,-5 2 6-16,-3 5 6 0,-2 9 4 16,-5 5 0-16,-3 9-3 0,0 0-4 0,-9 7-5 15,1 0-3-15,-6-3-6 0,4 2-6 0,-1-3-3 16,1-6 1-16,2 0-13 0,5-8-13 15,1-3-20-15,2-4-35 0,0-3-33 0,3-4-66 16,5-1-131-16,2-2-164 0,0-7-306 0,-1 2-106 16,-5 0-152-16</inkml:trace>
  <inkml:trace contextRef="#ctx0" brushRef="#br0" timeOffset="13849.33">21477 1851 2476 0,'0'0'251'0,"0"0"-55"0,0 0-30 0,0 0 11 0,0 0-35 0,0 0-43 0,0 0-29 0,0 0-22 15,0 0-12-15,0 0-1 0,0 0-5 0,100-64-2 16,-87 73-6-16,-3 1-2 0,0 4-5 0,-8 0-3 16,0 3 0-16,-2 2-7 0,-5 2 2 15,-6 1-2-15,-2 2-1 0,-4-1-1 0,-2-1 1 16,0-1 0-16,3-4 2 0,0 0-2 0,2-3 0 15,4-2 0-15,3-3-3 0,4 0 1 0,3-4-6 16,3 0-1-16,7 0 0 0,8-1-1 16,1-2 3-16,5-1-1 0,4-1-1 0,1-1 0 15,2-3-5-15,-1 1-6 0,-4-1-12 0,2-3-18 16,-5 4-20-16,2-4-11 0,-3 0-27 0,-3-2-56 16,-3-1-93-16,-2-1-107 0,-2-3-79 15,-5 3-121-15,-2 0-74 0,-3 3-464 0</inkml:trace>
  <inkml:trace contextRef="#ctx0" brushRef="#br0" timeOffset="14166.43">21821 1806 940 0,'0'0'430'16,"0"0"-184"-16,0 0 3 0,0 0 38 0,0 0-7 15,0 0-24-15,0 0-63 0,76 93-57 0,-61-68-30 16,-2-5-12-16,-1 3-8 0,0-1-9 0,-2-1-11 16,-1-4-18-16,0 0-8 0,-7-1-4 0,2-4 0 15,-4-2-1-15,-1 1-4 0,-7-2-3 16,-1-3-4-16,-3-1-6 0,-5-3-4 0,-2 0-7 15,0-2-1-15,1-2-2 0,-2-2-2 0,2-3 1 16,1 1-2-16,6-4-2 0,3 1 0 16,5-5 1-16,3 0-2 0,7-3 2 0,4-2-1 15,4-2 0-15,4-3 1 0,7 0 0 0,-2 0 0 16,2-2 0-16,-2 1 1 0,-2 3 1 0,-4-2 2 16,-3 3-3-16,-5 0 2 0,-3 4-1 15,-5 2 5-15,-2 3 6 0,-6 3 4 0,-8 4 2 16,-2 5-1-16,-6 3-6 0,-4 8-5 0,-2 5-4 15,-2 2-9-15,3 6-10 0,1 1-15 16,2 2-24-16,5 1-45 0,2-2-89 0,11 0-222 16,1-2-358-16,5-9-109 0,0-3-549 0</inkml:trace>
  <inkml:trace contextRef="#ctx0" brushRef="#br0" timeOffset="14648.99">22474 2123 2141 0,'0'0'489'0,"0"0"-350"0,0 0-21 0,0 0 6 0,-53 96-17 0,43-69-54 0,-1 1-39 15,1-1-34-15,1 3-61 0,2-6-144 0,-1-2-158 16,6-6-356-16,0-6-828 0</inkml:trace>
  <inkml:trace contextRef="#ctx0" brushRef="#br0" timeOffset="15832.5">23230 1714 2744 0,'0'0'135'0,"0"0"28"0,0 0 10 0,0 0-7 16,-92-12-42-16,63 30-45 0,2 4-22 15,-3 9-16-15,2 4-13 0,-1 4-10 0,8 3-9 0,0 1-3 16,4-2-6-16,9-2-3 0,5-5-10 15,3-4-18-15,7-6-28 0,7-6-35 0,5-6-40 16,8-5-50-16,2-7-52 0,5 0-43 0,4-12-20 16,3-3 23-16,4-7 30 0,2-1 11 0,-2-5 19 15,3-1 32-15,-5-2 62 0,-2 0 111 0,-4 0 95 16,-4 0 56-16,-5-1 37 0,-5 5 16 16,-10 1 25-16,-3 3 25 0,-5 6 4 0,-5 4-8 15,-5 8-32-15,-7 3-43 0,-2 2-40 0,-6 10-38 16,-6 9-25-16,2 7-11 0,-3 7 1 15,7 1-5-15,0 3-1 0,9-3-5 0,5-3-12 16,6-1-5-16,4-7-6 0,8-2-3 0,6-3 3 16,4-6 3-16,6-3-1 0,3-4 0 0,3-5-12 15,2 0-1-15,0-9-1 0,2 0-3 0,-3-5-3 16,-2 2-20-16,-5-4-36 0,-3 5-54 0,-5-1-91 16,-2 3-157-16,-5 4-192 0,-5 3-280 15,-4 0-743-15</inkml:trace>
  <inkml:trace contextRef="#ctx0" brushRef="#br0" timeOffset="16882.81">2469 3255 2486 0,'0'0'334'0,"0"0"-283"0,0 0-4 0,0 0 13 0,0 0 23 16,0 0 7-16,106 12-16 0,-65-9-22 16,5-1-16-16,5 0-14 0,4-2-2 0,2 0-5 0,1 0-2 15,0-2 0-15,-1 2-2 0,-5-2 0 16,-6 2 1-16,-5 0 2 0,-6 4-2 0,-5-1 1 16,-6 4-3-16,-5 0-2 0,-6 2-5 0,-3-1 1 15,-5 2 2-15,-4-1-1 0,-1 3 4 0,-5-1 0 16,-4-1 0-16,-1-1 0 0,-1-2 3 0,-1-2-4 15,2 0-1-15,0-3 1 0,0 0-1 16,5-1 4-16,2-1 1 0,2 0-4 0,1-3-4 16,4-1-3-16,5-1 1 0,6-2 6 0,1 0 0 15,4 2 3-15,1 0 2 0,0 3 0 16,-5 2 4-16,2 0 4 0,-7 0 1 0,-1 4-2 16,-4 1 3-16,-2 0-5 0,-4 0-1 0,0 2 3 15,0 2 2-15,-8-1-5 0,-3 1-4 16,-1-1-9-16,-6 1-16 0,2-2-12 0,-1-2-22 15,-3-1-34-15,2-1-56 0,1-3-109 0,2 0-209 16,4-3-373-16,6-1-844 0</inkml:trace>
  <inkml:trace contextRef="#ctx0" brushRef="#br0" timeOffset="17975.09">3915 3279 2284 0,'0'0'141'0,"0"0"16"0,0 0-3 0,0 0-14 0,7 93-20 0,-6-69-29 0,2-1-30 16,-2-4-21-16,-1 0-14 0,0-3-7 16,0-2 1-16,0-3-1 0,0-1 2 0,-4-3 5 15,3-1 0-15,-1-3 4 0,2-3 0 16,-1 0-2-16,1-2-10 0,0-5-8 0,0-1-7 0,0-5-5 15,3 1 3-15,4-1 0 0,0 1 3 16,3 0-2-16,0 3 0 0,1 2-2 0,2 3-2 16,-2 3-3-16,4 1 3 0,-3 5-2 0,2 2 0 15,-2 3 0-15,1-1 0 0,-2 0 1 16,-1-2 1-16,0-3 2 0,-3 0 0 0,1-3 0 16,-2-1 1-16,0 0-2 0,2 0 2 0,-2-1 0 15,-1-3 1-15,0 0 3 0,-1 0 1 0,-1 1 0 16,2-2-1-16,-1 3-2 0,1 0-2 15,1 2-3-15,3 0 2 0,1 2-1 0,-1 3-2 16,4 0 1-16,0 2 0 0,1-1 2 0,-2 0 3 16,1-3-1-16,1-1 1 0,-1-2-2 0,-2 0 0 15,1-4 2-15,-1-1 1 0,-2-3 1 16,-1 0 2-16,-3-3 3 0,0 1 0 0,-4-3 1 16,-1 1 2-16,0 2 0 0,-2 1 2 15,-5 2 1-15,2 3-2 0,-2 0-3 0,0 2-1 0,0 2-4 16,0 2-4-16,-2 4-3 0,1 5-4 15,0 1-1-15,3 2 0 0,-2 2-3 0,4-1-5 16,3-1-8-16,0 1-11 0,3-3-8 0,4-3-11 16,3-2-9-16,5-5-7 0,0-2-3 0,-1 0 7 15,4-7 12-15,1-4 15 0,-2 1 13 0,-1-1 9 16,2 0 8-16,-4 4 3 0,2 0 2 16,-4 2 4-16,-2 1-1 0,-1 3 6 0,-1-1 3 15,-2 2 4-15,1 3 4 0,-1 3 6 0,-2 2 6 16,2 1 5-16,-2-1 4 0,-3 1-2 0,0-2 0 15,1-2-1-15,0 0-6 0,-2-3-6 16,1 0-8-16,1-2-6 0,-1 0-2 0,0 0-2 16,0-2 3-16,2 0-1 0,2-1-1 0,1 1 1 15,1-2-6-15,3 4 0 0,5 0-5 0,-1 0 0 16,3 4 1-16,-2 1-2 0,4 0 2 16,-2 2-3-16,-2 0 5 0,2-1 0 0,-3-3 1 15,1-1 2-15,-1-2-1 0,-2 0-1 0,-1-2 1 16,3-5 2-16,-4 0 4 0,-1-2 4 0,-2-1 1 15,0-1 8-15,-4 1-1 0,0-1 4 16,-3 0 4-16,0 1-1 0,0-1 0 0,-5 1 1 16,0 1-2-16,-1 4-4 0,-3 0 5 0,0 1-5 15,-1 4-4-15,-1 0-3 0,0 2-9 0,1 3-5 16,0 4-4-16,2 3-8 0,0 2-12 16,3 2-19-16,0-1-31 0,3 2-49 0,2 0-85 15,0-3-142-15,7-2-137 0,1-3-230 0,-1-4-32 16,-1-3-259-16</inkml:trace>
  <inkml:trace contextRef="#ctx0" brushRef="#br0" timeOffset="18182.52">4898 3466 985 0,'0'0'540'0,"0"0"-343"0,0 0 9 16,0 0 28-16,0 0 26 0,0 0-19 0,0 0-41 0,0 0-43 0,0 0-41 0,0 0-35 16,0 0-21-16,0 0-2 0,0 0-6 0,0 0-2 15,51 75 2-15,-52-75-6 0,-2 0-5 0,2-3-10 16,-3-4-5-16,3-2-9 0,1-1-7 15,0-1-2-15,5-1 0 0,1 0-4 0,3 1-1 0,3 0 1 16,1 2-6-16,3 1 2 0,1 4 0 0,4 1-2 16,0 1-11-16,1 0-13 0,0 2-39 15,4 0-70-15,-2 0-149 0,4 0-194 0,-7 0-316 16,-8-2-833-16</inkml:trace>
  <inkml:trace contextRef="#ctx0" brushRef="#br0" timeOffset="18649.62">6000 3528 2144 0,'0'0'100'0,"0"0"3"0,0 0 17 16,0 0 34-16,0 0 8 0,113 17-34 0,-76-17-35 0,1-5-17 16,4-1-6-16,1 0 9 0,4-1 6 15,-2 0 0-15,2 1-6 0,-2 3-14 0,-2 1-14 16,1 2-16-16,-8 2-10 0,0 3-10 0,-6 2-6 16,-4 0-2-16,-5 2-5 0,-2-1 2 0,-9-1-1 15,-1 2 0-15,-7-3 0 0,-2-1 3 16,0 1 1-16,-3-3 3 0,-5-3-3 0,-2 0 3 15,-1 0-1-15,-1 0 0 0,1-5 4 0,3-4 0 16,0 3 0-16,6-4-2 0,2-3 0 16,0 1-5-16,8 2-3 0,5-2 0 0,-1 3-2 15,4 2 1-15,-1 3 0 0,2 4 0 0,-4 0-1 16,3 4 2-16,-4 3 0 0,-2 2 4 16,-1 1-1-16,-5 1 7 0,0-1 3 0,-3 2 3 15,-1-1 4-15,-1-2-2 0,-5 0-2 0,-1 0-2 16,-1-2-3-16,-1-2-6 0,-2-3-3 0,-3-2-5 15,2 0-16-15,1-2-20 0,-1-5-39 0,2 0-65 16,0 0-139-16,2-2-270 0,5 1-335 0,-2 5-825 16</inkml:trace>
  <inkml:trace contextRef="#ctx0" brushRef="#br0" timeOffset="21682.49">7964 3296 2222 0,'0'0'174'0,"0"0"-4"0,0 0-37 0,0 0-8 0,0 0-6 0,0 0-19 0,0 0-30 16,-99-33-12-16,86 33-15 0,-1 4-14 0,0 3-10 15,2 1-9-15,7 3-4 0,-1 0-4 0,5 1 3 16,1 2-4-16,7 0-4 0,4 0 0 16,4-1 0-16,5-3-1 0,1 0 2 0,7-2 2 0,0 1 0 15,4-2 4-15,-7 0 5 0,3 0 11 16,-6 0 10-16,-2 2 11 0,-7 1 7 0,-2 1 2 16,-6 2-2-16,-4 1 1 0,-1 1-4 0,-6 1-6 15,-5 3-2-15,-2 0-13 0,-2-2-6 0,-1-1-8 16,-4-4-5-16,5 0-1 0,-3-5-4 15,1-3-2-15,5-3-3 0,1-1-10 0,1-1-13 16,6-6-17-16,0-6-24 0,4-1-30 0,0-7-40 16,9 0-61-16,3-5-86 0,4-4-71 15,-1-1-121-15,0 9-178 0,-5 6-717 0</inkml:trace>
  <inkml:trace contextRef="#ctx0" brushRef="#br0" timeOffset="21849.54">8305 2849 2382 0,'0'0'289'0,"0"0"-33"16,0 0-40-16,0 0-38 0,3 102-45 0,-6-61-43 16,-2 10-23-16,-4 0-17 0,0 2-16 15,-1 3-1-15,-1 1-13 0,1 1-1 0,-1-2-2 16,1-1-10-16,1-5 4 0,4-7-7 0,0-3-3 16,4-9-11-16,1-5-19 0,8-5-30 15,-1-8-59-15,4-2-110 0,3-4-194 0,-4-4-357 0,-1-3-888 16</inkml:trace>
  <inkml:trace contextRef="#ctx0" brushRef="#br0" timeOffset="22732.95">9143 3330 2375 0,'0'0'183'0,"0"0"-1"16,0 0-30-16,-10 104-12 0,10-72-10 15,0-2-19-15,0 2-27 0,2 1-21 0,-1-3-13 16,2-4-13-16,0-3-5 0,-1-5-14 16,0-5-3-16,-1-3-3 0,1-5-5 0,-1-3 4 15,1 0 0-15,-1-2 2 0,-1-4 2 0,1-3-2 16,0-5 0-16,0-2-5 0,1-2-3 0,3-5 0 16,-2-2-2-16,2-2 2 0,1 2-1 0,1 0 1 15,2 2 2-15,-1 4 2 0,4 2 7 0,0 5-5 16,-1 3 0-16,1 5-2 0,-1 2-1 0,-1 7 4 15,0 5 1-15,-1 5 2 0,-4 5-3 16,-2 3 2-16,-3 3-2 0,0-3-1 0,-1-1-4 16,-5-1-1-16,3-5 0 0,-3-4-2 0,3-1 2 15,-1-7-1-15,0 0-1 0,4-5 2 16,-1-1 5-16,1 0-7 0,0-7 0 0,1-3-3 16,5-6-5-16,-1-2 1 0,4-5-1 0,1 1-3 15,4-1-6-15,0 3 2 0,-1 2-2 0,6 5-4 16,-4 2 1-16,2 6-2 0,2 3 6 15,1 2 1-15,-2 2 4 0,-1 5 3 0,1 3 0 16,1 1 2-16,-4 1 8 0,2-2-6 0,1 0 1 16,0-3 1-16,-1-4-4 0,-1-3 5 15,2 0 0-15,-4-5 1 0,1-2 1 0,-1 1 2 16,-1-4 1-16,-4 1 0 0,1-1-1 0,-2-1 4 16,-5 2 1-16,1 1 2 0,-2 1 3 0,-2 0-1 15,0 1 0-15,-6 5 0 0,0-1 3 0,-2 2-8 16,-1 2-5-16,-2 3-1 0,-1 5-7 0,-3 3 2 15,2 4-1-15,-1 6 2 0,0-2-8 16,3 6 3-16,0-3-4 0,4 0-6 0,4-5-6 16,2 2-8-16,1-7-7 0,2-2-9 0,7-3-4 15,2-6-10-15,2 1-5 0,4-4-39 0,2-4 0 16,-3-3-9-16,5-5-17 0,-1-4 24 16,-3-6-12-16,4-2-13 0,-3-2-8 0,-2-4-6 15,1 3-1-15,-2-2 36 0,-2 2 43 0,-1 1 43 16,-2 6 41-16,1 1 22 0,-3 3 29 15,-1 6 32-15,-2 5 19 0,-1 5 27 0,0 3 12 16,-2 9-9-16,0 6-10 0,0 3-45 0,0 6-28 16,-2 1-22-16,0-1-17 0,0 0-1 0,0-2-9 15,0-1-8-15,2-4-6 0,-1-4 0 16,0-2-8-16,1-3-7 0,0-5-11 0,3-2-26 16,-3-2-37-16,0-2-51 0,1-6-68 0,-1-4-67 15,-1-2-46-15,0-3-137 0,0 1-131 0,-1 5-561 0</inkml:trace>
  <inkml:trace contextRef="#ctx0" brushRef="#br0" timeOffset="23017.81">9893 3274 577 0,'0'0'167'0,"0"0"-101"0,0 0-34 0,0 0-19 0,0 0-20 0,0 0-23 0,0 0-33 16,0 0-49-16,0 0 8 0,0 0 23 0,91 24 37 15,-86-9 86-15,0 1 30 0,0 3 54 0,-2 2 50 16,0 1 29-16,0 4 33 0,0 2-1 0,-1 2-6 15,2 5-56-15,1 2-8 0,2-2-16 16,0 0-22-16,4-4 17 0,2-5-36 0,3-3-25 16,1-6-6-16,3-3-9 0,2-4 6 0,0-3 10 15,0-6 11-15,2-1 19 0,-1-5 1 16,-2-4-7-16,1-5-24 0,-6-2-29 0,-5-3-13 16,-1-2-8-16,-6 2-1 0,-4-1-4 0,0-1-7 15,-4-2-3-15,-6 3-5 0,0 1-2 0,-5 1-5 16,-1 4-4-16,-3 4-6 0,1 5-12 15,-1 5-18-15,-1 1-23 0,4 8-41 0,1 5-65 0,4 3-120 16,5 3-142-16,3 0-285 0,2-6-79 16,1-4-498-16</inkml:trace>
  <inkml:trace contextRef="#ctx0" brushRef="#br0" timeOffset="23267.51">10559 3398 2933 0,'0'0'218'0,"0"0"-90"0,0 0-12 16,0 0-23-16,0 0-16 0,0 0-28 0,0 0-21 16,-77 95-11-16,79-74-4 0,8-2-3 0,5 2-1 15,2-5 0-15,1 0 4 0,3-4 6 0,-1-1 6 16,-1-1 5-16,0-1 2 0,-5-2 1 16,0 0-3-16,-7-1 2 0,-3-1 0 0,-4 0 1 15,0 1-1-15,-6-1-6 0,-6 0-6 0,-3-3-9 16,-2 0-6-16,-4 1-3 0,0-1-9 0,-1-2-15 15,2 0-18-15,2 0-26 0,2 0-33 16,7 0-50-16,6 0-175 0,3 0-302 0,0 0-257 16,0 0-812-16</inkml:trace>
  <inkml:trace contextRef="#ctx0" brushRef="#br0" timeOffset="24416.33">11636 3657 1946 0,'0'0'770'0,"0"0"-683"0,0 0-33 0,0 0-14 0,0 0 11 0,102 8 7 16,-53-2-5-16,3 1-15 0,8 1-12 0,5-1-5 15,4-2 3-15,5 1 1 0,1-5 3 16,-2-1-2-16,-1 0 7 0,-2 0 8 16,-7 0 8-16,-1-1 2 0,-7-1-7 0,-5-2-15 0,-5-1-4 15,-8 2-7-15,-4-3-2 0,-9 1 4 16,-5 0-2-16,-7 2-2 0,-3-1 6 0,-9 4 12 15,0-2 7-15,-2 2 4 0,-7 0-5 0,-1 0-12 16,-1 0-8-16,1 0-5 0,1 0-2 0,1 2-2 16,5-2-3-16,1 0-1 0,2 0-2 15,2 0-2-15,7 4 0 0,3-3-2 0,1 3 0 16,4-1 1-16,-1 2 2 0,-1-1-2 0,0-1 2 16,-3 3-1-16,-3-3-1 0,-2 4 2 0,0-2 0 15,-6 2 2-15,0-1 4 0,-1 1 4 0,-1-1 3 16,-7 1-3-16,0-2-4 0,-6 0-3 15,3-1-4-15,-5-1-4 0,1-3-7 0,-3 0-16 16,3 0-19-16,0-3-27 0,2-4-36 0,5 0-56 16,4-4-115-16,3 0-202 0,1 2-332 0,0 2-857 15</inkml:trace>
  <inkml:trace contextRef="#ctx0" brushRef="#br0" timeOffset="25015.54">14308 3384 2386 0,'0'0'144'0,"0"0"8"0,0 0-27 0,0 0-1 0,-96-3-22 16,80 16-22-16,0 5-22 0,2 2-25 16,-1 3-16-16,5 2-10 0,6 0-7 0,1 1 4 15,3-2 3-15,4-2 1 0,7-1 7 0,0-2-1 16,2-3 2-16,4-1 6 0,0-1 2 0,-2-2 11 15,2 0 3-15,-4-1 1 0,0-3-4 16,-3-1-4-16,-2-1-3 0,-5-1-2 0,-3 0 2 16,0-1 1-16,-7 0-3 0,-3-1-5 0,-5-1-4 15,2-2-9-15,-5 0-3 0,5-2-5 16,-4-5 0-16,5 0-9 0,2-4-7 0,2-1-6 16,6-4-17-16,2-3-13 0,2 0-27 0,7-1-39 15,6-3-48-15,1-1-53 0,3 0-59 0,5 1-19 16,2 3 11-16,1 0 24 0,-2 3 55 15,2 6 50-15,-3 2 52 0,2 4 53 0,-4 5 46 0,-3 1 42 16,-4 10 48-16,-3 2 47 0,1 4 39 16,-6 3 33-16,1 0 28 0,-1 3 23 0,-3-3 8 15,4-1-19-15,-1-3-45 0,0-4-39 0,3-1-32 16,3-6-20-16,0-2-13 0,0-1-18 0,-2-2-14 16,4-3-15-16,-3-4-12 0,0-2-13 15,-2-3-10-15,0-2-7 0,0-2-8 0,-3-3-15 16,-1 1-22-16,2-7-33 0,0 3-46 15,0-4-48-15,-3 0-53 0,4-3-77 0,-1-2-67 16,-2-2-98-16,1 7-191 0,-2 8-780 0</inkml:trace>
  <inkml:trace contextRef="#ctx0" brushRef="#br0" timeOffset="25366.35">14763 2909 1154 0,'0'0'204'0,"0"0"10"0,0 0-21 0,0 0 9 15,0 0-4-15,0 0-26 0,19 106-21 0,-16-69-32 16,4 5-18-16,0-1-10 0,-2 4-7 15,2 0-5-15,-3 0-4 0,2 1-4 0,-3 0-4 16,3-2-8-16,-4-4-7 0,-1-2-11 0,-1-5-10 16,1-2-6-16,-1-5-11 0,0-5-1 0,0-4-2 15,0-3 1-15,-1-3-3 0,-1-5 3 16,1-2 2-16,-3-4 0 0,4-2 3 0,0-5-9 0,0-5-4 16,5-5-2-16,0-1-1 0,4-5 2 15,6 3-1-15,-1 0 1 0,6 0-3 16,0 3 4-16,1 3 2 0,1 4 3 0,-2 5 3 15,0 3 3-15,-5 2 5 0,-3 4 7 0,-3 5 6 16,-5 5 9-16,-3 2 0 0,-1 3-5 0,-2 4-1 16,-6-1-11-16,-4 2-4 0,0-1-5 0,-6-2-4 15,-2-3-3-15,0 0-4 0,-2-1-1 0,0-3-2 16,0-2-3-16,3-5-6 0,1 0-7 16,6-3-16-16,3-4-14 0,5 0-25 0,4 0-30 15,2-7-25-15,9-4-40 0,3-3-53 0,6 0-85 16,5-3-80-16,0-1-225 0,-3 5-87 0,-5 5-451 0</inkml:trace>
  <inkml:trace contextRef="#ctx0" brushRef="#br0" timeOffset="25668.7">15229 3422 710 0,'0'0'759'0,"0"0"-442"0,0 0 50 16,0 0-6-16,0 0-68 0,0 0-96 0,0 0-77 0,0 0-38 16,0 0-26-16,0 0-13 0,-99 53-10 15,89-34-9-15,5 1-4 0,-1-3-8 0,6 0-3 16,0-2-1-16,10-1-5 0,2 0-2 15,6-5 2-15,1-2 1 0,0 0 3 0,2-4 0 16,0-1 3-16,-2 0 3 0,-2 1-1 0,-3 1 4 16,-2 1-1-16,-5 2 8 0,-4 3 5 0,-2 0 8 15,-1 4 2-15,-4 0-2 0,-5 2-3 0,-2-1-7 16,0-2-4-16,-2 1-5 0,0-1-6 0,3-5-3 16,1-2-2-16,6-3-3 0,0-3-3 15,3 0-4-15,1 0-3 0,4-3-3 0,6-3-3 16,4-2-1-16,2-3-11 0,1 2-14 0,1-2-16 15,2-1-17-15,-1 0-19 0,-2-1-32 16,0 0-37-16,-6-1-44 0,1 1-27 0,-4-1 5 16,0-2 30-16,-1-2 23 0,-4 1-18 0,2-2-66 15,-2 0-131-15,-3 5-40 0,2 4-454 0</inkml:trace>
  <inkml:trace contextRef="#ctx0" brushRef="#br0" timeOffset="25783.68">15460 3445 497 0,'0'0'378'0,"0"0"-10"15,0 0-26-15,0 0-32 0,0 0-2 0,0 0-16 16,0 0-33-16,0 0-56 0,0 0-73 0,-38 86-51 15,36-77-33-15,1-2-22 0,1-4-22 0,0-3-27 16,2 0-49-16,2-2-91 0,5-5-128 16,-1-1-201-16,-2-1-257 0,0 4-685 0</inkml:trace>
  <inkml:trace contextRef="#ctx0" brushRef="#br0" timeOffset="26332.54">15941 2793 1826 0,'0'0'184'0,"0"0"20"15,0 0 13-15,0 0 31 0,0 0-14 0,0 0-36 16,0 0-53-16,0 0-50 0,22 132-29 0,-22-81-21 16,0 5-7-16,0 4-6 0,0 1-6 0,0 3-1 15,0 1-1-15,-3-1-5 0,-2 0-3 16,2-7-4-16,0-2-7 0,-1-9 1 0,4-7-4 16,0-8 1-16,0-9-1 0,0-4-2 0,2-6 1 15,-2-2 2-15,-2-5-1 0,-3-3 0 16,-3-2-3-16,-3-2-5 0,-4-5-4 0,0-1 0 15,-4-4-2-15,0-2 0 0,-2 3 3 0,0 1 0 16,5 2 2-16,0 3 1 0,3 1-1 0,2 4-1 16,4 0-10-16,1 2-9 0,5 1-13 15,1 3-5-15,6-3 3 0,3 0 8 0,4-3 4 16,0 0 8-16,6-1 5 0,-1-4 5 16,3-4 9-16,0-2 7 0,1-1 7 0,1 0 6 15,1 0 7-15,-1-1 0 0,-2 7 3 0,-1 1 3 16,-3 5 1-16,-2 5 5 0,-2 7-4 0,0 3-2 15,-4 5-6-15,-3 2-7 0,0 0-2 0,-3 1 2 16,3-1-8-16,-3-2-3 0,0-6-4 16,3-3-10-16,0-6-4 0,0-1-9 0,3-4-9 15,0-4-16-15,-1-6-13 0,1-3-26 0,1-3-43 16,-2-5-47-16,2-2-66 0,-1 1-58 0,-1-2-46 16,0-2-110-16,-4 7-110 0,-3 6-615 0</inkml:trace>
  <inkml:trace contextRef="#ctx0" brushRef="#br0" timeOffset="26583.63">16183 3330 1535 0,'0'0'203'0,"0"0"-74"0,0 0-37 0,0 0 11 0,0 0-2 16,0 0-11-16,0 0-6 0,0 0-26 15,0 0-18-15,0 0-1 0,0 0 11 0,0 0 13 16,94 64 14-16,-80-50 5 0,4 0-5 0,-3 2-4 16,1-1-10-16,0 3-5 0,-1 0-4 15,-3 3 1-15,4 0-4 0,-6 0-9 0,0 1-1 16,1-1-4-16,-5 0 0 0,-2-2 5 0,-2-4 2 15,-2-3-4-15,0 2-2 0,-3-2-3 0,-3-3 3 16,-3-1-5-16,-3-1-3 0,2-1-3 0,-4-3-10 16,-1-1 1-16,2-2-5 0,0 0-3 15,3 0-6-15,-1-2-4 0,3-3-11 0,2-2-18 16,4-2-30-16,2-3-46 0,0-2-70 0,6-3-107 16,2-2-123-16,5-3-236 0,-3 4-105 0,-3 4-524 0</inkml:trace>
  <inkml:trace contextRef="#ctx0" brushRef="#br0" timeOffset="26716.35">16556 2975 2554 0,'0'0'259'15,"0"0"-59"-15,0 0-37 0,0 0-19 0,0 0-51 16,0 0-47-16,0 0-46 0,0 0-46 0,0 0-48 16,0 0-98-16,-59 100-152 0,52-67-262 0,1-8-224 15,3-7-517-15</inkml:trace>
  <inkml:trace contextRef="#ctx0" brushRef="#br0" timeOffset="27399.49">16693 3482 1199 0,'0'0'516'0,"0"0"-371"16,0 0-23-16,10 93 29 0,-6-66 31 0,-3-1-2 16,3-4-20-16,1-1-34 0,-3-1-29 0,3-4-15 15,-1-2-1-15,3-3-2 0,-4-5-8 0,0-3-9 16,-2-1-9-16,2-2-6 0,-1-7-2 15,0-3-3-15,0-4-10 0,2-5-5 0,-1-2-11 16,0 0-5-16,3 0 0 0,-3-2 2 0,4 2 1 16,0 2 4-16,1 0-1 0,2 2-1 15,1 1 0-15,3 4-3 0,-1 2-3 0,0 4 0 16,0 3-2-16,-1 3 0 0,-2 0-1 0,0 5 0 16,-1 4-3-16,-2 5 2 0,-1 2-2 0,-2 3-2 15,0 1 2-15,-3 2-5 0,-1 1-1 16,0 0-3-16,0-1-6 0,-4-3-5 0,1 0-7 15,3-3-5-15,-1-6-13 0,1 1-12 0,0-5-15 16,1-3-8-16,6-1-4 0,0-2 2 0,2-4 10 16,1-3 2-16,0-4-2 0,0-1-18 15,-2-2-26-15,3-3-32 0,-3-1-30 0,1 0-4 0,0-5 12 16,0 2 29-16,1-2 47 0,2 2 43 16,-1 1 50-16,-1 3 54 0,1 5 45 0,-1 1 29 15,0 6 11-15,1 3 4 0,-2 2 6 16,-1 6 4-16,0 4-7 0,-1 2-21 0,-1 2-28 0,-2 2-21 15,3 1-15-15,-3-2-8 0,2-1-10 16,0 0-4-16,1 0-4 0,1 0-1 0,-2-2 2 16,1-2-4-16,0-1-4 0,-1 1-4 0,-2-1-5 15,-1 1-2-15,-2-1-4 0,-1 1-3 16,0-1-1-16,-1-2-1 0,-5 1-1 0,-1-3 0 16,-1 2-4-16,-1 0 1 0,-2-2-2 0,2 1-1 15,1-3-1-15,2-1-1 0,-2 0 0 16,4-2-4-16,1 0-2 0,3-2-7 15,1-5-4-15,6-2-2 0,6 0-3 0,1-3-7 0,5 1-19 16,0-1-37-16,0-1-74 0,2 3-132 0,-3 0-222 16,-5 1-281-16,-4 4-817 0</inkml:trace>
  <inkml:trace contextRef="#ctx0" brushRef="#br0" timeOffset="27849.41">18081 3712 3030 0,'0'0'109'0,"0"0"-55"0,0 0-28 0,0 0 25 0,0 0 21 0,0 0 0 0,89-5-12 15,-34-7-26-15,9-4-16 0,12-1 6 0,6 2 12 16,6-1 11-16,4 2-4 0,2 4-6 0,2 6-13 16,-4 3-9-16,-3 2 3 0,-3 5 3 0,-4 4 4 15,-3-1-3-15,-7 1-10 0,-4-3-4 16,-7 1-6-16,-6-1 0 0,-7-3 9 0,-8 1-12 16,-8-3 1-16,-9-1-4 0,-8-1-4 0,-5 0 2 15,-7 0-1-15,-3 0 3 0,-8-1-3 0,-1-1 7 16,-2 0 0-16,-2 0 1 0,-3 1 0 0,1 1-3 15,-2-2 2-15,2 2-1 0,3-2 3 0,2 0-1 16,5 1-2-16,4-1-1 0,1-2 6 16,3 3-4-16,5-1 2 0,4 1-1 0,1-1 0 15,0 2 0-15,-1 0-1 0,-3 2 1 0,-2-1-7 16,-1 4 5-16,-2-1-9 0,-2 1-14 16,0 4-30-16,-2-2-42 0,0-1-86 15,0 1-206-15,0-1-288 0,0-3-188 0,0-1-680 0</inkml:trace>
  <inkml:trace contextRef="#ctx0" brushRef="#br0" timeOffset="28316.1">21304 3228 2763 0,'0'0'74'0,"0"0"22"0,0 0 21 0,-110-41 11 15,79 41-13-15,0 9-37 0,0 7-32 16,0 2-18-16,0 5-12 0,1 3-3 0,4 3-4 16,2-1 0-16,7 1-5 0,4-3 2 0,6-2-3 15,4-3 0-15,3-4-1 0,9-4-1 0,1-4 0 16,7-2 0-16,2-5 8 0,4-2 4 16,3-5 2-16,1-5 8 0,3-2-3 0,-1-6 0 15,-3 1 3-15,-1-2 1 0,-3 0 2 0,-5 6 5 16,-3 4-5-16,-6 4-2 0,-4 5-4 0,-4 1 1 15,0 12-3-15,-5 7 1 0,-5 6-3 0,-6 5-6 16,2 3-3-16,-4 3-4 0,-1-1 2 16,7 0-9-16,-1-4-7 0,3-4-14 0,3-5-29 15,5-2-37-15,2-5-54 0,1-4-88 0,7-5-139 16,3-5-182-16,-1-2-237 0,-2 0-770 0</inkml:trace>
  <inkml:trace contextRef="#ctx0" brushRef="#br0" timeOffset="28571.92">21417 3316 2484 0,'0'0'323'15,"0"0"-137"-15,0 0-31 0,0 0 3 0,91-28-31 16,-70 28-44-16,0 1-27 0,-2 6-21 16,-2 1-8-16,-6 3-2 0,-1 3 4 0,-5 3-2 15,-1 1-1-15,-4 1-4 0,-6 3-9 0,-4 0-2 16,-3 3-3-16,-5 0-2 0,-2 1-1 0,-4 2 1 15,-2 2-1-15,2-2-1 0,-3 0 1 0,5 0 0 16,3-6 0-16,4 1-1 0,5-6 0 0,2-3-1 16,8-3-3-16,1-5-2 0,10-3-4 15,3-3-12-15,5 0-14 0,6-9-31 0,0-2-43 16,3-1-61-16,0-4-92 0,-2-1-136 0,2-2-223 16,-10 5-170-16,-6 4-605 0</inkml:trace>
  <inkml:trace contextRef="#ctx0" brushRef="#br0" timeOffset="28899.24">21681 3315 1804 0,'0'0'167'0,"0"0"1"0,0 0 40 15,0 0 32-15,0 0-27 0,0 0-58 0,103 100-36 16,-77-79-23-16,-3 0-15 0,-2-1-16 0,0 1 6 16,0-2 0-16,-1-2-2 0,-1 3-8 15,-5-6-21-15,-4-1-18 0,-3 1-7 0,-7-4-1 16,0 2-4-16,-4-3 0 0,-6 0-1 0,-6-1-4 15,1-3 0-15,-4 0-4 0,-2-3-1 16,2 0 3-16,0-2-3 0,0-4 0 0,5-4-1 16,-1-2-6-16,7-4 1 0,3-4-4 0,5-3 1 15,0-2 2-15,9-5 2 0,2-3 4 0,3-2-1 16,3-2 4-16,-4-5 0 0,4 3 3 0,-5-3-2 16,-1 6 0-16,0 4-1 0,-3 9-2 15,-3 9 5-15,-5 8 1 0,-3 4-1 0,-7 6-6 16,-2 8-10-16,-2 5-14 0,-5 3-9 0,1 5-15 15,-1-2-28-15,5 5-41 0,2-3-70 0,5 4-96 16,5-3-56-16,3-2-29 0,9-1-27 16,4 0-8-16,1-10-61 0,-5-2-481 0</inkml:trace>
  <inkml:trace contextRef="#ctx0" brushRef="#br0" timeOffset="29016.01">22064 3657 1132 0,'0'0'440'16,"0"0"-32"-16,0 0-11 0,0 0-8 15,32 96-51-15,-37-69-117 0,-5-1-82 0,0 2-38 16,-3 2-36-16,0 0-23 0,-4-1-14 0,4-3-24 15,-3 0-15-15,9-6-38 0,0-3-68 0,4-1-130 16,0-4-198-16,3-5-362 0,0-2-854 0</inkml:trace>
  <inkml:trace contextRef="#ctx0" brushRef="#br0" timeOffset="29632.34">22716 3234 1451 0,'0'0'304'0,"0"0"-196"0,-91-29 45 16,61 24 57-16,4 5 24 0,7 0-30 0,4 5-63 16,5 2-66-16,3-1-35 0,7 4-12 0,1 1-2 15,9-1 0-15,7 1-2 0,2 1 5 16,3 0 10-16,2 0 18 0,4 1 13 0,1 1 3 15,0 0 2-15,-3 2-12 0,0-2-11 0,-6 0-15 16,-6 1-8-16,-5 1-3 0,-7-1-2 0,-2 1 1 16,-6 0-2-16,-9-1-6 0,-5 0-7 15,-2-1-2-15,-3-2-4 0,-4-1-6 0,-1-3-3 16,0-4-1-16,1-4-12 0,1 0-6 0,5-4-9 16,5-1-13-16,5-2-12 0,4-1-21 15,7-3-19-15,2 1-8 0,4-3 11 0,8 0 19 0,2 1 22 16,0 0 17-16,5 0 9 0,0 1 7 15,-3 1 7-15,-3 1 6 0,-4 2 5 16,-5 3 3-16,-3 2 15 0,-1 2 13 0,-4 0 7 16,-7 4 7-16,-6 5 1 0,1 2 3 0,-1 2 6 15,-3 0 3-15,3 4-2 0,4-1-8 0,3 0-4 16,1 2-10-16,6-2-10 0,3-1-8 0,0 1-10 16,10-3-4-16,1-1-3 0,4 0-2 0,5-5 1 15,6 0 1-15,-2-1 4 0,5-3 5 0,1 1-1 16,-1-3 0-16,0 1 1 0,-4 2-2 15,-3-1 3-15,-4 4 3 0,-5 0 7 0,-5 1 6 16,-3 1 10-16,-5 1 6 0,-5 1 1 0,-4 4-1 16,-5-1-4-16,-4 0-7 0,-3-1-4 15,-4 1-8-15,-2 2-4 0,-1-4-2 0,2-1-4 16,-1-3 5-16,4-1-5 0,2-2 4 0,0-3 0 16,4 0-5-16,5-2 2 0,3 0-4 0,1 0-6 15,5 0-13-15,3 0-17 0,0 0-30 16,2-2-47-16,6 2-58 0,2 0-75 0,2-2-103 15,5 1-93-15,0-3-229 0,-2 1-26 16,-4 1-278-16</inkml:trace>
  <inkml:trace contextRef="#ctx0" brushRef="#br0" timeOffset="29832.47">22953 3493 2256 0,'0'0'220'0,"0"0"-36"0,0 0 19 0,0 0 7 0,0 0-56 15,0 0-42-15,-52 107-29 0,44-76-16 0,-1 0-9 16,6-2 0-16,2 1-7 0,1-5-9 0,4 0-1 16,8-6-11-16,2-3-3 0,1-4-6 0,2-6-8 15,1-1-4-15,-3-5-10 0,-1 0-11 16,0-5-18-16,-3-5-29 0,-1-4-46 0,-1-3-66 16,0-2-92-16,-4-6-120 0,2 2-113 0,-3 4-240 15,0 6-781-15</inkml:trace>
  <inkml:trace contextRef="#ctx0" brushRef="#br0" timeOffset="29966.13">23209 2961 2244 0,'0'0'288'0,"0"0"-43"15,0 0-61-15,0 0-49 0,0 0-60 16,0 0-40-16,0 0-39 0,0 0-33 0,-19 103-49 0,13-61-97 16,-1-1-133-16,4 1-207 0,-1-8-252 15,3-13-507-15</inkml:trace>
  <inkml:trace contextRef="#ctx0" brushRef="#br0" timeOffset="30132.62">23452 3795 2861 0,'0'0'137'0,"0"0"-43"0,-59 95-2 0,39-54-2 15,0 1-30-15,5-4-34 0,2 2-26 0,5-8-22 16,2-4-45-16,6-4-89 0,0-8-154 0,8-5-132 15,-4-4-271-15,2-3-824 0</inkml:trace>
  <inkml:trace contextRef="#ctx0" brushRef="#br0" timeOffset="30566.28">23926 3210 2478 0,'0'0'139'0,"0"0"-4"0,-104 29 23 15,65-8 24-15,3 5-21 0,2 3-59 0,4 6-46 16,5 3-22-16,3 1-17 0,3 3-7 16,7 1-7-16,3-3-10 0,8-3-14 0,2-2-24 15,10-8-35-15,8-4-54 0,8-6-41 0,7-4-27 16,5-10 3-16,6-3 25 0,5-10 19 15,2-9 18-15,4-8 14 0,-1-5 18 0,-3-5 22 16,-1 0 26-16,-4-3 25 0,-4 1 48 0,-5 0 61 16,-5 0 40-16,-4 2 49 0,-6 2 50 0,-4 5 18 15,-8 4 10-15,-4 7-14 0,-6 6-58 16,-3 10-46-16,-9 5-33 0,-6 12-24 0,-4 8-14 16,-6 10-11-16,1 5-2 0,-2 12-4 0,0 2-1 15,5 1-1-15,4 0-5 0,9-4-3 0,8-6-1 16,4-6-2-16,9-5-1 0,9-6 1 0,7-5-3 15,3-6-4-15,3-4-4 0,-1-5-1 0,-3-3 22 16,-4-2-6-16,-1-2-1 0,-1-3-10 16,2-2-21-16,1-2-10 0,-2 2-21 15,-1-2-35-15,-4-2-69 0,-2 1-135 0,-7-1-286 0,-4 4-421 16,-5 2-738-16</inkml:trace>
  <inkml:trace contextRef="#ctx0" brushRef="#br0" timeOffset="31299.19">2685 4565 3083 0,'0'0'54'0,"0"0"5"0,0 0-8 0,0 0 2 0,0 0 0 0,0 0-7 0,0 0-7 0,0 0 5 16,0 0 0-16,110 74-5 0,-57-75-3 0,8-6-5 16,3-2-2-16,7-2-1 0,-1 1 2 0,2 1-1 15,-3 3-3-15,0 1-4 0,-7 1-6 16,-4 3-4-16,-5 1-6 0,-8 0 2 0,-6 3-2 15,-7 1-3-15,-9 1-1 0,-7 1-1 0,-4 3 0 16,-9 1 4-16,-3 1 6 0,-2 3-1 16,-9 1-1-16,-3-1 0 0,-5-1-3 0,-3 0-2 15,-1-1 0-15,0-2-1 0,0-1-2 0,4-2 1 16,3 0-1-16,3-4-1 0,9 1-4 0,4-1 0 16,3-1 0-16,10 0-1 0,5 0 1 0,7 1 6 15,2-1-1-15,3 1 2 0,0-2 3 16,0-1-4-16,-6 2-1 0,-1 0 2 0,-5-1-1 15,-4 1-1-15,-5 2-3 0,-4-1-1 0,-5 2-4 16,0 2-1-16,-11 2-5 0,-7 0-17 0,-3 1-27 16,-4 1-33-16,-2-3-55 0,-1-2-89 0,4-1-150 15,1-3-216-15,8-1-189 0,5-1-765 0</inkml:trace>
  <inkml:trace contextRef="#ctx0" brushRef="#br0" timeOffset="31715.22">4500 4731 2377 0,'0'0'189'16,"0"0"-30"-16,0 0 12 0,0 0 7 0,0 0-44 0,0 0-28 0,0 0-24 0,0 0-25 15,0 0-22-15,0 0-1 0,78-93 1 16,-78 80 2-16,0 6 7 0,-7 2 0 0,-2 2-3 0,-1 3-7 15,-3 7-9-15,-4 5-12 0,1 7-6 16,0 7-3-16,-4 1 3 0,2 5-5 0,4-2-1 16,0 3-2-16,5-1-7 0,3-5-2 15,6-3-6-15,0-5-15 0,8-8-24 0,5-2-25 16,3-8-43-16,6-1-47 0,2-10-45 0,5-4-45 16,3-5-19-16,3-4 16 0,1-2 18 0,4-1-15 15,-4 1-79-15,-10 10-84 0,-8 3-615 0</inkml:trace>
  <inkml:trace contextRef="#ctx0" brushRef="#br0" timeOffset="32299.62">4887 4705 421 0,'0'0'618'0,"0"0"-337"0,0 0-53 16,0 0-6-16,0 0 18 0,0 0 5 0,0 0-12 15,0 0-28-15,0 0-41 0,0 0-33 16,0 0-17-16,0 0-11 0,0 0-13 0,0 0-13 16,19-52-14-16,-28 51-16 0,-1 1-13 0,-5 0-13 15,0 8-9-15,-4 6-3 0,2 1-3 16,0 6-3-16,-3 5-1 0,-1 0-1 0,3 3-4 15,-1 1 0-15,5 0-4 0,-1-2-2 0,5-2 0 16,4-5-5-16,3-4-1 0,3-3-8 0,1-7-2 16,7-2 1-16,2-5 4 0,5-2 9 15,0-8 5-15,5-4 6 0,0-3 0 0,3-4 4 0,-2-3 0 16,0 1 2-16,-4 0 1 0,1 0 0 16,-6 6 0-16,0 1 2 0,-4 5 3 0,0 6 2 15,-6 4 7-15,-1 1 4 0,1 5 4 0,-2 7-3 16,0 5-7-16,-3 6-5 0,-1 3-4 0,-2-1 1 15,0 2 2-15,0-1-1 0,-3-3-2 16,4-2-1-16,0-2-3 0,4-3-2 0,1-5-4 16,0-4-2-16,5-7-7 0,1 0-4 0,4-7-2 15,1-7-2-15,4-4 2 0,-1-6-2 0,2-3 5 16,0-5 0-16,2 1 6 0,-5 2 5 16,4 0-1-16,-5 4 3 0,-1 4 0 0,-2 8-1 15,-3 3-1-15,-1 6 4 0,1 4-1 0,-2 2 3 16,-2 8 1-16,4 3 1 0,-4 3 0 15,3 3-2-15,0-1 0 0,3 1 0 0,-3-3 1 16,4-5 0-16,2-4 2 0,-1-2-3 0,2-5 1 16,3 0 1-16,-3-3 4 0,3-4 0 0,-2-4 4 15,-2 0-1-15,-2-5-4 0,-2 4 0 0,-2-2-3 16,1 2-2-16,-1 3-3 0,-3 2 1 16,4 5-4-16,-4 2 1 0,3 6 0 0,0 1-2 15,0 5 2-15,0 2-2 0,0 0 2 0,-1 3-2 16,0-4 2-16,2-2-2 0,-1-3 0 0,1-4-9 15,0-2-7-15,0-2-8 0,3 0-13 16,-3-7-18-16,0-4-35 0,2 0-64 0,-6-3-94 16,3-3-101-16,-1-1-112 0,-4 2-201 0,1 2-81 15,0 7-103-15</inkml:trace>
  <inkml:trace contextRef="#ctx0" brushRef="#br0" timeOffset="32398.89">5310 4479 2963 0,'0'0'240'0,"0"0"-153"0,0 0-64 0,0 0-30 16,0 0-73-16,0 0-162 0,0 0-301 0,0 0-343 16,0 0-669-16</inkml:trace>
  <inkml:trace contextRef="#ctx0" brushRef="#br0" timeOffset="33084.25">5572 4158 2647 0,'0'0'222'0,"0"0"-69"0,0 0-25 0,0 0-9 0,-1 94-13 0,1-52-16 0,0 3-23 0,0 5-16 16,2 2-14-16,1 2-12 0,-1 1-6 15,-2 3-6-15,0 0-4 0,0-4-2 0,0-4-4 0,0-4-1 16,0-9-2-16,3-7-3 0,-1-8-3 16,3-2-4-16,-3-7-2 0,3-6-5 0,1-4-5 15,-3-3-5-15,4-3-1 0,1-8 8 0,-1-4 4 16,3-4 11-16,3-2 4 0,1-1 2 0,3 0 2 16,4 1 2-16,0 2-1 0,0 3 2 15,-1 4 1-15,1 6 1 0,-2 0 3 0,-3 5 1 16,0 1 5-16,-5 1 5 0,0 5 5 0,-2 1 8 15,-3 6 2-15,-3-1 2 0,-3 5-3 0,0 1 1 16,-7 3-9-16,1 0-8 0,-6 2-1 0,-1-2-10 16,-1 1 0-16,-3-1 0 0,3-4-7 15,-2-1 0-15,3-6-2 0,1-1 0 0,3-4-1 16,0-5-8-16,2 0-22 0,4-3-33 16,1-8-52-16,2-3-73 0,0-5-105 0,1 0-150 0,1 3-306 15,0 5-531-15</inkml:trace>
  <inkml:trace contextRef="#ctx0" brushRef="#br0" timeOffset="33232.39">5356 4643 3059 0,'0'0'56'0,"0"0"-34"0,0 0-13 16,0 0-3-16,0 0-6 0,0 0-21 15,121 3-51-15,-81-11-104 0,2-5-122 0,5 1-199 16,-11 4-252-16,-8 1-590 0</inkml:trace>
  <inkml:trace contextRef="#ctx0" brushRef="#br0" timeOffset="33966.3">6181 4192 2227 0,'0'0'246'16,"0"0"-21"-16,0 0-44 0,-8 90-15 16,8-52-29-16,5 5-30 0,-3 2-28 0,0 3-26 15,2 4-23-15,0-2-13 0,-3 2-8 0,2-2-3 16,3-3-2-16,-3 0-3 0,2-8 0 0,0-4-4 16,2-6-4-16,0-7-4 0,0-3-6 15,1-6-7-15,1-3-6 0,0-5-9 0,-4-3-2 16,3-2-5-16,-6 0-2 0,4 0 0 0,-5-3 5 15,-1-3 9-15,-1-1 10 0,-7 0 3 0,1 0 1 16,1 0 1-16,-5-1 1 0,2 1 7 16,0 1 3-16,-1 0 3 0,2 0 4 0,3 1 3 15,0-1 1-15,5 1 1 0,0-1 2 0,5 1 1 16,0-2 2-16,7 4 1 0,3 3 2 0,0 0 1 16,3 0 2-16,1 0 0 0,0 3 4 0,-5 3 4 15,3-3 4-15,-4 2 4 0,-3-1 2 16,0-1 1-16,-2 1 1 0,-3-2 1 0,2 2 4 15,-5 1-1-15,0-1-3 0,1-1-5 0,-2 2-8 16,0-1-8-16,-1-1-5 0,0 1-8 0,1-1-2 16,0 2-8-16,1-1-8 0,3-1-13 0,-2-1-25 15,3 0-30-15,-1-2-37 0,2 0-33 16,1-4-43-16,-2-3-43 0,3-3-13 0,1-4 11 16,0-2 48-16,1 0 71 0,-1-3 52 0,2-1 34 15,-2 1 19-15,0 4 13 0,0 1 9 16,-1 7 17-16,0 2 12 0,1 5 10 0,-2 4 5 15,1 8 9-15,-4 1 10 0,5 8 21 0,-2 0 31 16,-1 2 41-16,-1-2 29 0,3-2 8 0,-1-1-17 16,1-2-42-16,1-6-23 0,0 1-10 0,1-4-5 15,-1-3-4-15,-4-2-13 0,1-1-13 16,-5-1-9-16,2 0-5 0,-2 0-4 0,-2 0-4 16,0-1-7-16,-2-3-7 0,-3 0-12 0,1 0-10 15,-2-1-9-15,2-2 1 0,-1 4 0 0,3-1-4 16,-1 1 3-16,2-1-6 0,1 1-4 15,0-3 2-15,6 1-4 0,3 0-4 0,2 0 2 16,7 1-1-16,0 1 4 0,-2 1 6 16,7 2 0-16,-5 0 2 0,0 0 1 0,0 5-3 0,-7 0 0 15,-1 2 1-15,-6 0-2 0,-1 2 8 16,-3-4 0-16,0 2-1 0,-6 0-2 0,-2-1-18 16,2-5-26-16,-4-1-47 0,-1 0-84 0,-2-7-140 15,3-3-213-15,4 3-280 0,0 2-818 0</inkml:trace>
  <inkml:trace contextRef="#ctx0" brushRef="#br0" timeOffset="34783.21">7709 4777 3165 0,'0'0'75'0,"0"0"-19"0,0 0 8 0,0 0 13 16,0 0 12-16,0 0-9 0,113 23-21 0,-72-21-17 16,6-1-11-16,3-1-6 0,2 0-4 0,0 0-3 15,-2 0-3-15,-6 0-2 0,-2 0-4 0,-5 0-3 16,-8 4 0-16,-5-1-3 0,-6 1 1 15,-6-1-1-15,-5-1 1 0,-4 0 4 0,-3 1 5 16,0-1 4-16,-9 0 5 0,-1 0-3 0,-4-2-3 16,-3 0-6-16,-3-2-4 0,0-3 0 15,5-1-3-15,-2 1 1 0,5-2-3 0,3 0 1 16,4 2-1-16,5-2-2 0,2 0 3 0,9 2-4 16,1-1 2-16,3 3-1 0,3 1 0 0,2 2 1 15,-1 0-2-15,-4 4 2 0,0 3-1 0,-5 1-2 16,-4 3 1-16,-1-1-4 0,-3 1-5 0,-2-1-9 15,0 1-17-15,-5-4-24 0,-1-2-38 0,2-2-53 16,-2-3-110-16,3 0-174 0,-3-1-334 16,5-1-860-16</inkml:trace>
  <inkml:trace contextRef="#ctx0" brushRef="#br0" timeOffset="35117.61">9379 4509 1805 0,'0'0'156'0,"0"0"38"0,-90 32 21 0,67-18-4 0,8 1-52 0,8 1-65 16,3 1-48-16,4-2-28 0,9 1-16 0,6-2-5 15,3-2 2-15,6-1 13 0,0-3 25 0,0-3 38 16,3 4 31-16,1-2 18 0,-5-2-2 16,1 0-16-16,-5 4-16 0,-5-2-15 0,-5 3-11 15,-4 1-10-15,-5 1-6 0,-2 1-8 0,-9 3-9 16,-3-2-11-16,-3 0-8 0,-3-2-9 16,0 0-8-16,-2-5-8 0,3-3-14 0,2-2-20 15,4-2-29-15,3-4-39 0,2-7-55 0,8-6-70 16,0-4-101-16,3-5-108 0,2 7-251 0,-2 4-822 0</inkml:trace>
  <inkml:trace contextRef="#ctx0" brushRef="#br0" timeOffset="35282.76">9618 4363 2084 0,'0'0'370'16,"0"0"-59"-16,0 0-43 0,0 0-53 0,24 119-60 0,-23-79-36 16,-1 0-36-16,0 1-21 0,1 1-10 15,1-3-8-15,-2 1-5 0,2-3-7 0,-1-5-6 16,2-1-6-16,-2-2-6 0,-1-6-2 0,1-4-6 15,1-5-20-15,-2-4-29 0,3-3-54 0,2-3-81 16,-1-4-114-16,2 0-152 0,-3-4-323 16,0 1-864-16</inkml:trace>
  <inkml:trace contextRef="#ctx0" brushRef="#br0" timeOffset="36182.72">10656 4234 2811 0,'0'0'135'0,"0"0"1"0,0 0-10 0,0 0-19 0,12 88-2 0,-4-44-24 15,-1 7-31-15,0 2-20 0,2 4-13 0,-1 0-8 16,1 0-7-16,0-4-2 0,-2 0-3 0,-1-5-4 16,-1-3-7-16,-1-9-9 0,0-7-8 15,0-2-12-15,-1-7-4 0,-3-5-2 0,0-1 3 16,-3-5 3-16,-3-2-1 0,-3-4-5 0,1-3-9 16,-7 0-1-16,1-1 7 0,-3-6 11 15,0-2 13-15,1 0 7 0,0-1 3 0,4 1 0 16,2 0 1-16,2 1 3 0,5 0 3 0,1-1 3 15,2-1 2-15,4-3 0 0,7-1 2 0,4-3 2 16,4-1 4-16,4-3 7 0,4-2 9 16,2 2 11-16,3 0 17 0,-1 1 10 0,0 4 5 15,-4 4-1-15,1 5-6 0,-6 7-6 0,-5 2 0 16,-2 10-4-16,-5 6-2 0,0 3-1 0,-5 2-4 16,-1 2-2-16,-3 2-2 0,-1-1-5 0,1-2-6 15,1-1-7-15,-2-4-1 0,1-2-3 16,-1-3-5-16,2-4 4 0,0-3-10 0,-2-2-5 15,1-3-8-15,0-2-15 0,2-4-14 0,0-4-18 16,0-3-23-16,0-1-32 0,0-3-42 16,-3 1-49-16,1-1-58 0,-1 1-20 0,0 0-46 0,-1 0-92 15,0 5-68-15,-2 3-627 0</inkml:trace>
  <inkml:trace contextRef="#ctx0" brushRef="#br0" timeOffset="36682.51">10994 4738 569 0,'0'0'254'15,"0"0"-119"-15,0 0-47 0,0 0-4 16,0 0-1-16,0 0 4 0,0 0-8 0,0 0-7 15,96-23 4-15,-83 30 17 0,-1 0 20 0,2 2 14 16,-3 1 16-16,3 1 28 0,-6-2 22 16,2 4 13-16,-1-1-7 0,-3 0-36 0,0 2-28 15,-2 0-18-15,-1-2-11 0,-3 0-10 0,0 0-17 16,0-4-15-16,-4 1-12 0,-1-2-8 0,0-2-3 16,-2 1-6-16,0-5-3 0,0 1-7 0,2-2-6 15,1 0-6-15,2 0-4 0,-3 0-6 16,5-2-4-16,0-1-1 0,3-6-6 0,2-3 0 0,5 0 0 15,6-4 2-15,1 3 1 0,6-1 1 16,1 5 1-16,1 2 2 0,0 4-2 0,-5 3-1 16,-2 0-3-16,-2 5-2 0,-2 4 4 15,-5 6 3-15,-2-1 1 0,0 3 2 0,-5 0 4 16,-1-1 2-16,-1 0 3 0,0-2 6 0,-3-3-5 16,-4 0 0-16,-1-3 4 0,0-1-1 0,-2 0 3 15,-2-5-1-15,-1 0 0 0,2-2-3 0,0-2-3 16,1-3-2-16,0-2-3 0,4-2-4 15,2 0-1-15,3 1-2 0,1 0-2 0,3-1-3 16,5-1-7-16,4 1-6 0,3 2-7 0,4-2 4 16,2 2 0-16,2 2 6 0,1 0 8 0,3 3-1 15,-4 0 5-15,0 2 0 0,-2 0 1 16,-4 5 2-16,-1 2 8 0,-3 0 3 0,-2 2 2 16,-2 2 7-16,-3-3 0 0,-2 1 1 0,-1 0 2 15,-1-3-1-15,-2 1 1 0,0-4 0 16,0 1-1-16,0-4 0 0,-3 0-7 0,2-2-3 15,1-5-5-15,0 0-1 0,0-2-4 0,4-2-2 16,2 2-2-16,4 1-9 0,-1-1-7 0,2 2-18 16,0 2-32-16,1 1-61 0,1 2-92 15,0 1-168-15,0-1-256 0,-3 2-166 0,-5 0-773 0</inkml:trace>
  <inkml:trace contextRef="#ctx0" brushRef="#br0" timeOffset="37232.75">12538 5047 2211 0,'0'0'385'0,"0"0"-120"0,0 0-39 0,0 0-41 0,0 0-23 15,93 79-28-15,-66-81-24 0,6-12-21 0,-1-6-18 16,0-6-15-16,-3-5-11 0,-3-2-11 0,-6-3-6 16,-3 2-6-16,-6 1-4 0,-4 3 1 15,-6 3-2-15,-2 3 1 0,-10 3-18 0,-4 3 0 16,-6 6 0-16,-4 8 0 0,-4 2 0 0,-4 4 0 0,-4 9-20 16,5 8-54-16,-1 6-49 0,5 2-63 15,8 4-117-15,5 0-224 0,6-8-329 0,5-6-811 0</inkml:trace>
  <inkml:trace contextRef="#ctx0" brushRef="#br0" timeOffset="37965.4">13721 4680 2243 0,'0'0'212'0,"0"0"-3"0,0 0-30 0,0 87-13 0,0-61-26 0,0 0-29 0,0 0-23 0,0-1-24 0,-4 0-16 16,-1-1-8-16,-1-5-7 0,1 0-1 0,-2-5-5 16,4-4 1-16,-5-1-4 0,5-6 2 15,-1-1-3-15,0-2-3 0,2-2-7 0,1-6-9 16,-2-3-2-16,3-3-8 0,0-3 4 0,0-3-1 15,4-1-2-15,2 0 0 0,6 0 1 16,-1 1 3-16,2 1 1 0,5 7 2 0,1 1-2 16,-3 4-1-16,4 4 1 0,0 3 4 0,-1 3 2 15,1 6 2-15,-2 3 1 0,-5 2 0 16,0 7-1-16,-3-1 1 0,-2 3-1 0,-2 1-3 0,-5 3 2 16,-1-1-3-16,0 0-1 0,-1-1-3 15,-5-5-1-15,3-1-3 0,-2-3-5 0,3-4 2 16,2-3-18-16,0-2-17 0,0-6-22 0,1-1-29 15,6 0-19-15,1-3-13 0,3-4-15 0,-1-3-12 16,4-3-2-16,-2 1 14 0,6-2 33 16,-5 0 42-16,4 1 37 0,-5 1 21 0,0 0 8 15,-2 1 3-15,-3 1 9 0,0-1 10 0,-3 1 15 16,-4 1 20-16,0 1 14 0,0 0 13 0,-2-1 11 16,-4 0 7-16,3 4 2 0,-1-2 4 15,-1 2-5-15,0-1-2 0,-2 1-6 0,0 2-12 16,3 1-11-16,-3 2-16 0,3 0-6 0,-4 2-11 15,0 5-8-15,2 3-8 0,-2 2-7 0,0 8-3 16,2 0-3-16,2 2-1 0,1 3-6 16,3-1-1-16,0-2-3 0,2-1-4 0,3-2-2 15,2-2-4-15,4-5-7 0,3 0-10 0,1-5-14 16,1-4-19-16,1-3-23 0,4 0-31 0,1-1-36 16,-1-6-52-16,2-2-83 0,-1 1-100 15,-5 1-274-15,-5 2-763 0</inkml:trace>
  <inkml:trace contextRef="#ctx0" brushRef="#br0" timeOffset="38182.28">14365 4805 2227 0,'0'0'315'0,"0"0"-75"0,0 0-36 0,0 0-31 0,0 0-40 0,0 0-30 0,-91 104-39 16,81-81-25-16,0 0-15 0,6 1-11 0,0 1-3 15,2-2-4-15,2 0 0 0,6-2-2 0,4-3-5 16,2-5-7-16,5-5-9 0,2-4-22 16,2-4-28-16,2-4-48 0,1-2-69 0,4-8-84 15,-1-1-108-15,-10 2-271 0,-2 3-883 0</inkml:trace>
  <inkml:trace contextRef="#ctx0" brushRef="#br0" timeOffset="38282.76">14659 5006 2811 0,'0'0'370'0,"0"0"-160"15,0 0-83-15,0 0-42 0,0 0-34 16,0 0-29-16,0 0-46 0,0 0-82 0,0 0-146 16,0 0-269-16,0 0-342 0,0 0-793 0</inkml:trace>
  <inkml:trace contextRef="#ctx0" brushRef="#br0" timeOffset="41902.36">2535 6930 1427 0,'0'0'443'0,"0"0"-358"0,0 0 9 0,-16 101 18 0,16-68-1 0,0-3-18 0,3 3-23 16,0 2-5-16,2-2 2 0,-2-4 0 0,4 2-9 16,-3-5-18-16,-3-3-9 0,2-4-7 0,-1-3-3 0,-2-3 6 15,0-5 4-15,0-4 12 0,0-1 13 16,-2-3 4-16,-2-3-7 0,0-4-7 0,-3-7-6 16,0-5 3-16,0-5 5 0,0-4 4 0,1-2-6 15,0-5-5-15,1-4-5 0,0 2-4 16,2-1 0-16,1 2-4 0,2 3 3 0,0 2 0 15,5 5 0-15,4 5 0 0,-2 4-1 0,5 1-2 16,0 5-1-16,2 2-2 0,-2 4-3 0,1 1 0 16,-1 4 0-16,-2 0-1 0,-3 11 0 15,0 1 2-15,-2 4-6 0,-2 5 1 0,-3 4-4 16,0 3-5-16,-6-1-3 0,-3 2-8 0,-1-2 1 16,-3 5-2-16,1-1 1 0,-3 0 1 15,0-2-2-15,1-1-4 0,-1-3 2 0,2-4-2 16,2-3-2-16,2-6 2 0,1-5-2 0,5-3-10 15,2-4-27-15,1 0-9 0,2 0-4 16,9-7 11-16,0-2 27 0,6-3 12 0,1-1 6 16,4 1-1-16,4 2 9 0,3 2-2 0,-2 3 1 15,0 3 3-15,1 2-1 0,-3 2 5 0,-6 3 9 16,-2 3 8-16,-7 4 5 0,-2 2 6 0,-4 3-3 16,-4 6-3-16,-1 2-11 0,-5 3-2 0,-7 4-6 15,-1-2-3-15,-4 3 0 0,-2-3-1 16,0 0-3-16,-3-2-4 0,0-2-1 0,1-4-16 15,-1-1-17-15,3-5-33 0,3-4-47 0,0-8-46 16,5-4-93-16,1-4-72 0,2-13-43 0,3-6-97 16,2 1-148-16,2 7-814 0</inkml:trace>
  <inkml:trace contextRef="#ctx0" brushRef="#br0" timeOffset="42166.24">2567 6459 1609 0,'0'0'174'0,"0"0"-17"0,0 0 35 0,0 0 39 15,115-81 0-15,-80 78 4 0,5 3-18 0,2 3-35 16,4 8-22-16,2 4-19 0,0 6-27 16,-1 8-27-16,-1 7-17 0,-6 11-22 0,-2 4-10 15,-5 9-7-15,-1 3-7 0,-7 5-2 0,-3 4-1 16,-4 0-3-16,-6 4 2 0,-3-1 1 0,-7-4-3 16,-2-2 0-16,-7-2-9 0,-3-2-5 0,-1-4-1 15,-5-2-3-15,0-8 0 0,-2 0 0 16,-1-5 0-16,3-6 0 0,-1-2 0 0,-1-7 0 15,3-3 0-15,-2-8 0 0,3-4 0 0,-1-6-11 16,3-5-26-16,2-5-34 0,-3-3-56 0,3-9-62 16,1-8-102-16,1-3-97 0,3 0-197 0,1 6-779 15</inkml:trace>
  <inkml:trace contextRef="#ctx0" brushRef="#br0" timeOffset="100781.32">4263 6927 715 0,'0'0'380'0,"0"0"-167"0,0 0-30 0,0 0 18 16,0 0 25-16,-1 104 4 0,-5-68-11 0,1 2-34 0,-1 5-53 16,-3 0-33-16,-1 1-18 0,1-2-16 15,0-5-8-15,3-3-11 0,0-10-11 16,4-6-11-16,1-8-7 0,1-4-10 0,0-6-5 0,1 0 6 15,1-11 12-15,4-6 16 0,-1-8 17 0,3-5 4 16,-1-7-3-16,3-4 0 0,2-4 5 16,-1-1 1-16,2-5 9 0,3 1-4 0,-2 0-4 15,5 0-4-15,-2 6-14 0,1 7-9 0,-2 9-10 16,0 11-9-16,-2 9-4 0,-1 8-4 16,0 11-1-16,1 10 0 0,-3 9-2 0,0 7 3 15,-3 5-2-15,-5 2-4 0,1 4-1 0,-1-1-1 16,-2 1-6-16,-1-2-4 0,1-3-13 0,1-2-22 15,1 0-32-15,3-6-29 0,-2-3-17 16,1-3-28-16,-3-3-42 0,2-5-158 0,0-2-101 16,-4-4-160-16,0-6-50 0,0-3-445 0</inkml:trace>
  <inkml:trace contextRef="#ctx0" brushRef="#br0" timeOffset="101232.55">4284 7447 1438 0,'0'0'389'0,"0"0"-196"0,0 0-48 16,0 0-35-16,0 0-20 0,0 0-22 0,0 0-23 15,22-87-11-15,-4 75-16 0,6 2-14 0,1-2-30 16,0 4-13-16,7 1-6 0,-2-2 4 16,2 2 16-16,0-2-15 0,2 2-23 0,0 0-12 15,-2 0-5-15,2 2 20 0,-5 0 29 0,-1 0 17 16,-3 2 12-16,-2-2 9 0,-2 1 20 16,-4 1 30-16,-4-1 36 0,-5 1 30 0,-3 1 30 15,-2 0 30-15,-3 2 0 0,-1 0-15 0,-6-2-34 16,-1 2-49-16,-5 0-31 0,-2 0-13 0,-4 0-5 15,0 6-9-15,-2 2-5 0,1 1-5 16,3 4-6-16,-3 3-5 0,3 5-1 0,0 0-5 16,3 4-1-16,1-2-1 0,2 3 0 0,5-5-8 15,2-1-5-15,4-4-5 0,0-2-9 0,6-6-6 16,5-3-2-16,1-3 3 0,4-2 2 16,-3-5 15-16,6-5 14 0,-1-4 4 0,3 0 8 15,0 1 1-15,0-1 1 0,1 3 2 0,4 2 0 16,-4 4-2-16,-1 2-1 0,1 3-2 0,-2 1 6 15,0 8 1-15,0 3 6 0,-3 4 13 16,-3 4 4-16,0 1 6 0,-3 5 7 0,-5 1 4 0,-2 1 1 16,-1 2-1-16,-3 0-3 0,-3 3-13 15,-3 1-8-15,-5-2-6 0,-2-1-7 0,-2-1-4 16,3-3-6-16,-6-3-9 0,5-3-6 0,-2-3-12 16,1-7-12-16,1 0-30 0,3-6-29 15,0-3-27-15,1-2-65 0,1-9-150 0,4-5-94 16,-2-8-184-16,4 5-78 0,1 3-592 0</inkml:trace>
  <inkml:trace contextRef="#ctx0" brushRef="#br0" timeOffset="101832.46">5111 7181 1757 0,'0'0'383'0,"0"0"-64"0,0 0-21 0,0 0-28 0,0 0-81 15,0 0-48-15,0 0-29 0,54 96-19 0,-48-78-12 16,-5-1-15-16,0 1-14 0,-1-3-10 15,0 0-7-15,0-1-9 0,0-3-5 0,0-1-1 16,0-3-2-16,0-2 0 0,0-3 3 0,0-2 1 16,0 0-2-16,0 0 4 0,0-5-3 0,0-2-4 15,0-4-4-15,3-1-5 0,4-2 0 0,3-1-8 16,1 0 0-16,4-1 0 0,2 6 0 0,1-1 0 16,2 4 0-16,0 2-4 0,1 3-2 0,-1 2 2 15,1 0-2-15,-1 2 4 0,-1 3-1 16,0 2 4-16,-5 0-2 0,-2 4 2 0,-2-1 1 15,-1 2-5-15,-3 0 3 0,-4 3-2 0,-2-1 0 16,0 4 0-16,-6-1 0 0,1 0-1 16,-4-2-3-16,-1 1 0 0,-3-4 1 0,3-1-6 15,-4-4 2-15,1-4 1 0,3-1-2 0,0-2 1 16,4-2-5-16,1-5-1 0,2-3-6 0,3-2-1 16,0-2-2-16,3-4-5 0,5 3-2 15,2-2 1-15,2 3 2 0,2-2 2 0,3 6-1 16,-1-1-5-16,0 4 0 0,2 3 3 0,-5 0 10 15,5 4 5-15,-6 0 11 0,0 2 7 0,2 4 3 16,-5 3 11-16,-1 1 2 0,1 3 6 16,0-3 0-16,1 2 0 0,-3-1-2 0,3-2-5 15,-4-1-6-15,3-2-1 0,1 0 0 0,3-3 3 16,1 1 6-16,-1-3-1 0,4 1 0 0,-2-2-3 16,3 0 0-16,1 0-1 0,-1 0-1 0,-4 0 0 15,3-3-2-15,-5-3 0 0,0 1-4 16,-1-1 2-16,0-1 2 0,-3-3 2 0,-1-1 5 15,-3-1 0-15,-2 0-1 0,0-1-19 0,-2 0 0 16,-3 1 0-16,-2 0 0 0,-5 2 0 0,-6-1 0 16,0 2 0-16,-3 2 0 0,-2 2 0 15,-1 2 0-15,0 3 0 0,3 0 0 16,2 3-14-16,4 4-90 0,5 2-59 0,0 1-85 0,7 1-331 16,1 1-276-16,0-2-106 0,1-5-210 0</inkml:trace>
  <inkml:trace contextRef="#ctx0" brushRef="#br0" timeOffset="102316.87">6803 6736 2903 0,'0'0'123'0,"0"0"-26"0,0 0 1 0,-23 101 8 15,22-61-2-15,1-1-24 0,3 1-27 0,5 1-17 16,2-2-15-16,1-3-3 0,3-3 0 0,2-2-1 16,0-5 1-16,1-4-6 0,0-4-5 0,-3-3-3 15,-3-3-2-15,-1-1 0 0,-1-4 1 16,-2-4-3-16,-5 2-1 0,-1-2 1 0,-1-1-1 15,-2 0-2-15,-6-1 2 0,-2-1 0 0,-1 0-4 16,-6 2 6-16,3-2-4 0,-5 4-1 16,1-1 2-16,5 4 0 0,1 0 0 0,2 2-3 15,2 1-1-15,8-1-1 0,0 1-3 0,6-1 1 16,5-4 4-16,3-4-1 0,6-1 3 0,0-2 10 16,6-7 4-16,-1-1 6 0,1-3 9 0,-1-1 1 15,-3-1 1-15,-1 1 1 0,-2-1-4 0,-3 3 1 16,-9-1 0-16,-1 5 4 0,-6 3 5 15,0-1-1-15,-8 5-2 0,-3 1-2 0,0 1-8 16,0 6-6-16,-6 4-1 0,5 1-10 0,0 5-2 16,1 2 1-16,2 0-7 0,2-2 1 0,6 1-11 15,1-2-20-15,8-2-37 0,2-2-72 16,4-1-89-16,5-2-292 0,3-6-333 0,-4-1-24 16,-6 0-462-16</inkml:trace>
  <inkml:trace contextRef="#ctx0" brushRef="#br0" timeOffset="102581.94">7914 6846 2794 0,'0'0'325'0,"0"0"-184"0,0 0-22 0,-42 107 10 0,38-74-2 0,0-2-15 0,4 0-43 0,0 0-28 16,6-2-18-16,-2-1-13 0,5-3-6 0,-1-4-10 15,1-1-15-15,2-7-29 0,-1 0-48 0,2-6-53 16,-1-4-70-16,-1-3-185 0,0 0-136 16,-5-3-192-16,0-3-823 0</inkml:trace>
  <inkml:trace contextRef="#ctx0" brushRef="#br0" timeOffset="102831.47">8084 6970 2049 0,'0'0'342'0,"0"0"-45"16,0 0-90-16,0 0-29 0,0 0-40 15,-1 101-23-15,-1-83-21 0,2 1-16 0,0-1-8 16,0-4-8-16,3-2-12 0,-1-2-8 0,-1-5-4 16,4-2-10-16,-4-1-5 0,1-2-2 0,0 0-1 15,-2-2-2-15,2-3 0 0,1-3-9 16,-1-1 0-16,-1-3-6 0,1 2 0 0,-1-3-1 0,1 6-12 15,2 0 5-15,-1 2-8 0,-1 5-9 16,4 0-13-16,-4 0-14 0,6 7-10 0,-5 0-6 16,5 4 1-16,-5-1-8 0,4-1-4 0,-2 1-2 15,2-3-3-15,-1-3-11 0,0-2-33 0,2-2-101 16,3 0-25-16,-2-6-22 0,1-2-11 16,0-5 17-16,1-1-144 0,-1 2-21 0,-7 3-492 15</inkml:trace>
  <inkml:trace contextRef="#ctx0" brushRef="#br0" timeOffset="103631.45">8371 6759 1490 0,'0'0'696'0,"0"0"-417"15,0 0-29-15,0 0-34 0,0 0-73 16,0 0-53-16,0 0-29 0,0 0-15 0,0 0 3 16,-43 101 6-16,53-77 5 0,1 0 4 0,3-2 3 15,1 1-5-15,0-2-5 0,2-1-10 16,-2-1-6-16,1-1-7 0,-2-1-7 0,0-1-1 15,-2-1-11-15,-2-1 1 0,-5-1-1 0,2 0-4 16,-5-1 1-16,-2-2-4 0,0 1-3 0,-4-1-4 16,-3-4 3-16,-3 1-8 0,-1-1-9 0,0-5-6 15,0-1-13-15,0-1-13 0,0-10-16 16,2-2-37-16,0-8-37 0,4-5-34 0,2-5-88 16,3-5-43-16,0-6-11 0,1-4-4 0,6-4 60 15,2-6 50-15,0 1 50 0,1-3 59 0,2 0 59 16,1 2 67-16,5 2 56 0,-4 6 71 15,4 7 88-15,-2 7 78 0,-1 7 17 0,0 9-31 16,-5 7-54-16,2 7-86 0,-4 4-43 0,-2 7-23 16,0 5-23-16,-2 10-8 0,-2 6-12 0,2 4-10 15,-2 9-15-15,-1 3-3 0,-1 5-6 0,0 1-8 16,2 2-3-16,-2 1-7 0,0 2-2 16,0-1-3-16,0 1-1 0,0-3-2 0,1-5-6 15,1-7-2-15,2-8-7 0,-1-2-14 0,1-8-8 16,1-3-17-16,-4-7-18 0,2-2-12 0,-1-4-4 15,-2-6-1-15,0 0 4 0,-4-6 1 16,1-2 3-16,-5-6 10 0,-1-3 19 0,-1 0 17 16,2-3 11-16,1 1 6 0,-2-2 0 0,4 6 8 15,2-2 3-15,3 1 6 0,0 2 7 0,3 2 1 16,4 0 9-16,4 2 9 0,4 0 10 0,-1 3 9 16,2 0-2-16,-1 3-5 0,-1 4-7 15,1 0-2-15,-3 0 1 0,2 4 2 0,-1 3 1 16,-2 3-2-16,-1 3-1 0,-1 3-4 0,-1 2-3 15,-2 4-2-15,0 1-4 0,-2-1-1 0,-3 0 1 16,0-1 3-16,3-1 1 0,-3-4 0 16,-1-2 2-16,0-3-2 0,0-3 6 0,0-3 1 15,0-1 7-15,-1-4 8 0,-3-2 3 0,4-5-5 16,-1-1-8-16,0-6-14 0,1-4-8 16,0 2-4-16,1-5 1 0,5 0 1 0,1 2-1 15,0 0 2-15,3 4-4 0,1 1 0 0,-1 1-5 16,1 5 0-16,1 2 2 0,1 3 1 0,-1 1 1 15,-2 2-2-15,-1 5-2 0,-1 4-2 16,-2 5 2-16,-2 4 2 0,1 1 0 0,-1 1 1 16,1 1-1-16,-2-2-1 0,2 0 1 0,0-4-3 15,1-1-1-15,1-2 2 0,1-5-1 0,0 0 2 16,1-5 1-16,0-2-3 0,0 0-2 16,-3-5 3-16,2-4-1 0,-1-2-5 0,-4-1-3 15,-1-1-7-15,-2-1-10 0,0-2-10 0,0 1-21 16,-1-1-41-16,-2 0-44 0,0 5-37 0,-1-1-150 15,2 3-112-15,0 0-263 0,-1 4-15 0,0 2-513 16</inkml:trace>
  <inkml:trace contextRef="#ctx0" brushRef="#br0" timeOffset="104648.94">9259 7041 1992 0,'0'0'221'0,"0"0"3"0,0 0-12 0,0 0-16 0,-7 95-41 0,7-81-51 0,4-3-38 0,-1-5-24 0,0-1-5 0,1-2-2 16,-1-1 5-16,1-2 11 0,0 0-3 16,-2-3-1-16,2-4-7 0,1-1-11 15,-1-1-5-15,2-3-8 0,2 1-8 0,-1 3-3 0,2 1 3 16,3 3-2-16,2 2 1 0,-1 2-5 16,3 4 4-16,-2 5 1 0,3 1 0 0,-3 2 1 0,-4 1 2 15,3-2-2-15,-5-1 2 0,1-1-3 16,1-4 4-16,-3-3 2 0,-1-2 4 0,2 0 11 15,0-7-2-15,-3-3 3 0,1-2-1 0,-1-2-2 16,0-1-4-16,-2-1-2 0,2 2-6 16,-4 0-5-16,1 5 0 0,-1 3 0 0,1 4-1 15,2 2-2-15,-1 2-1 0,0 4-1 0,2 5 2 16,1-1-2-16,-1 4-2 0,0 0 3 16,2-2-1-16,-1-3 3 0,3-2-5 0,0-3-4 15,1-3-4-15,1-1 2 0,-2 0 1 0,-2-3 2 16,2-2 0-16,-4-1-3 0,-1 1 6 0,-1 0 0 15,0 3-1-15,1 2 0 0,-2 0-3 0,1 7 0 16,3 4 3-16,-3 2 0 0,2 2-7 16,-1 3-5-16,3-3-9 0,-1-2-15 0,1-5-17 15,1-4-21-15,1-4-20 0,2-4-11 0,-1-8 6 16,2-3 14-16,-3-6 15 0,-2-2 6 0,-1-4 1 16,1 1-5-16,-4-2-13 0,-2 3-15 0,-1-3-26 15,0 0-10-15,0 1 12 0,0-1 20 16,-1-2 27-16,-1 0 21 0,-1-4 11 0,1 0 11 15,2 0 13-15,0-3 8 0,6 3 7 0,-1-1 27 16,5 3 93-16,1 0 57 0,2 6 26 0,-2 4-8 16,0 7-75-16,-1 4-42 0,-5 6-13 15,0 5 1-15,-1 3 1 0,-2 8 0 0,0 4 2 16,-2 6-1-16,0 3-8 0,0 6-4 0,0 2-5 16,-2 5-10-16,0 4-6 0,2 4-4 15,-4 1-5-15,4 3-5 0,0 1 3 0,0-1-4 16,0-7-4-16,4-2-7 0,1-7-3 0,0-4-5 15,2-4-3-15,0-7 0 0,1 0-6 16,-2-6-6-16,0-4 0 0,-2-1-7 0,-2-5-4 16,0-2-2-16,-2 0-1 0,0-2 2 0,0-6-1 15,-1-1 2-15,0-1-10 0,-2-1-9 0,2 8-7 16,0-1-18-16,1 4 4 0,0 2 3 0,0 7 7 16,1-1 11-16,3 3 7 0,1 1 13 0,1 0 10 15,1 0 14-15,3-5 10 0,0 1-1 0,1-4 1 16,-1-3 7-16,3-1 7 0,-1 0 12 15,1-1 8-15,-3-5 12 0,0 0 5 0,-2-2 2 16,0 1-5-16,-2-2-9 0,-1 4-8 0,0-1-6 16,-3 5 2-16,-1 1-7 0,-1 0-3 15,0 0-6-15,2 3-5 0,-2 1-5 0,1 1-2 16,-1 2-3-16,0 0-2 0,0 0-1 0,0-1 0 16,0 1 2-16,0-2-4 0,0 0 2 0,-1-3-5 15,-1 0-1-15,2-2-2 0,-1 0-5 16,-1-4-9-16,1-1-10 0,-3-5-18 0,1-2-40 15,1-2-49-15,-3-1-59 0,0-3-159 0,-3-1-103 16,-3 3-229-16,-4-4-5 0,2 6 90 16,4 6 53-16</inkml:trace>
  <inkml:trace contextRef="#ctx0" brushRef="#br0" timeOffset="104798.35">9619 7069 2963 0,'0'0'171'0,"0"0"-88"0,0 0-27 0,0 0 3 0,0 0 1 15,0 0-9-15,0 0-23 0,101-45-29 0,-63 34-42 16,3-1-57-16,8 2-201 0,2 3-116 0,8 0 19 16,9 7 67-16,10-1 197 0,4 1 28 0,-15 0-263 15,-22-2-898-15</inkml:trace>
  <inkml:trace contextRef="#ctx0" brushRef="#br0" timeOffset="105198.64">11735 7041 3306 0,'0'0'124'16,"0"0"-41"-16,0 0-26 0,0 0 8 0,0 0-2 15,0 0 4-15,0 0-7 0,0 0-19 16,130 21-9-16,-84-26-10 0,9-2-5 0,2-2 4 15,3 0-2-15,2 1 1 0,0 2-4 0,-1-1-4 16,-2 4-3-16,0-1 0 0,-6 3 0 0,-3 1 0 16,-4 0 1-16,-5 0-2 0,-5 5-5 0,-7 0 0 15,-7 0 0-15,-8 2-3 0,-6 0 7 0,-1-1-7 16,-7 2 0-16,-1-1 0 0,-7-1 0 16,-2-1 0-16,0-2 0 0,-2-1 0 0,2 0 0 15,0-2 0-15,2 0 0 0,5-2 0 0,2-3 0 16,1 0 0-16,5-4 0 0,6 0 0 15,2-1 0-15,2 3 0 0,2 0 0 0,-3 1 0 16,0 3 0-16,-2 3 0 0,-5 0 0 0,0 2 0 16,-6 3 0-16,-1 0 0 0,0 2 0 15,-3 0 0-15,-5-2 0 0,-2 1-31 0,1-3-53 16,0-1-71-16,1-2-117 0,1-2-292 0,1-1-307 16,4-1-757-16</inkml:trace>
  <inkml:trace contextRef="#ctx0" brushRef="#br0" timeOffset="105515.88">13608 6963 3013 0,'0'0'167'0,"0"0"-3"0,0 0-34 0,0 0 1 0,-51-105-14 0,51 72-26 16,3-3-23-16,6-2-15 0,2-2-16 0,0 4-2 16,3 5-3-16,-1 5-3 0,-1 7-3 0,-3 8-24 15,0 10-2-15,-4 2 0 0,4 12 0 16,-2 11 0-16,-4 8 0 0,1 8 0 0,-4 5 0 16,0 4 0-16,-2 0 0 0,-2 2 0 0,-3-3 0 15,4 1 0-15,-6-6 0 0,6 0 0 16,-2-7 0-16,3-3 0 0,2-6 0 0,0-4 0 15,0-7-99-15,6-6-61 0,-1-5-82 0,5-3-182 16,-2-2-182-16,-2-2-203 0,-1-1-793 0</inkml:trace>
  <inkml:trace contextRef="#ctx0" brushRef="#br0" timeOffset="105982.14">13900 6996 881 0,'0'0'347'16,"0"0"-265"-16,0 0-12 0,0 0 10 0,0 0 26 16,0 0 19-16,0 0 14 0,0 0 5 0,0 0 15 15,0 0 12-15,0 0-7 0,0 0-3 0,0 0-30 16,47 31-21-16,-43-31-10 0,-1 0-7 16,-1-3-3-16,-1 1 0 0,1-2-1 0,0 1-7 15,1-2-5-15,-1 1-12 0,-1-3-11 0,-1 2-10 16,1-1-5-16,-1-1-5 0,0 0-3 15,1-2-5-15,-1 2-4 0,0-2-2 0,0 1-3 16,0 1 7-16,0 0-4 0,-2 2 3 0,1-1-2 16,-1 3 2-16,-3-1 0 0,3 4-2 0,-2 0 2 15,-2 0-10-15,-2 4 1 0,3 1-3 0,-3 6-4 16,-1 1-2-16,-1 5-4 0,5 2-2 0,-2 3 2 16,2 4-1-16,3 2 0 0,2-1 0 15,6 3-4-15,3-2 4 0,4-4 0 16,4-5 2-16,3-4-2 0,2-4-2 0,0-6 2 0,1-5 2 15,3 0 0-15,-3-9 4 0,-2-5 0 16,-1-1 3-16,-2-5-7 0,-6-3-2 0,1-3 0 16,-5 0 0-16,-1-3 0 0,-6 1 0 0,-1 0 0 15,-7 1 0-15,-2 1 0 0,-5 1 0 0,-5 0 0 16,-3 1 0-16,-7 1 0 0,-1 4 0 16,-3 4 0-16,1 6 0 0,2 6 0 0,3 6-6 15,6 11-98-15,7 6-90 0,6 10-234 0,2 3-358 16,6-8-111-16,0-7-783 0</inkml:trace>
  <inkml:trace contextRef="#ctx0" brushRef="#br0" timeOffset="106298.28">14433 6932 2439 0,'0'0'253'0,"0"0"-9"0,0 0-60 0,-16-86 1 0,16 60-2 0,0 4-26 0,6 1-46 0,-1 5-41 0,2 2-18 16,-1 7-16-16,-1 5-7 0,-3 2 1 15,6 13 0-15,-5 8-1 0,5 10-4 0,-3 6-7 16,-1 11-7-16,-3 0-6 0,1 2-1 0,2 0-4 15,-2-2 0-15,0-3 0 0,0-4-12 16,4-6-20-16,-3-5-18 0,5-9-34 0,1-5-66 16,-1-7-77-16,2-6-175 0,1-3-140 0,0-7-228 15,-3-1-50-15,-3 1-186 0</inkml:trace>
  <inkml:trace contextRef="#ctx0" brushRef="#br0" timeOffset="106532.62">14728 6736 2207 0,'0'0'285'15,"0"0"-29"-15,0 0-59 0,0 0-60 0,0 0-33 16,-90 44-12-16,77-24-3 0,3 0-11 16,3 0-7-16,5 1-11 0,2-1-13 0,3-3-7 15,7 0 3-15,3-2 3 0,4 1 1 0,2-2 1 16,1 0-8-16,-1-2-8 0,1-1-6 0,-4 0-5 16,0 1-4-16,-3-1 0 0,-4-3-5 15,-2 3-2-15,-3-1-4 0,-4-1 1 0,0 1-2 16,0-3-5-16,-8 1-8 0,4-3-16 0,-4 1-23 15,-1-3-38-15,4-1-57 0,-2-2-82 16,0 0-173-16,5 0-152 0,1-4-228 0,-1 1-163 16,2-1 93-16</inkml:trace>
  <inkml:trace contextRef="#ctx0" brushRef="#br0" timeOffset="106648.96">14902 7188 2441 0,'0'0'469'15,"0"0"-136"-15,0 93-112 0,-5-60-48 0,2 1-56 16,2-6-44-16,-2 0-29 0,-1-6-27 0,3-3-14 15,1-3-14-15,0-4-34 0,0-4-89 0,0-4-135 16,0-2-265-16,5-2-315 0,-3-2-36 16,0 0-279-16</inkml:trace>
  <inkml:trace contextRef="#ctx0" brushRef="#br0" timeOffset="106965.9">15280 6594 2978 0,'0'0'208'0,"0"0"-25"0,0 0-48 0,0 0-8 16,0 0-6-16,0 0-38 0,14 109-28 16,-10-76-19-16,-3-1-13 0,1 5-6 0,-1-2-4 15,0 4-6-15,0-3-4 0,-1 0-6 0,0-1 2 16,0-6-5-16,0-3-13 0,0-2-25 16,0-7-60-16,0-3-80 0,4-5-180 0,-1-6-142 0,-1-1-289 15,0-2-25-15,2 0-323 0</inkml:trace>
  <inkml:trace contextRef="#ctx0" brushRef="#br0" timeOffset="107148.41">15425 6644 1383 0,'0'0'670'16,"0"0"-544"-16,0 0 60 0,0 0 26 0,0 0-1 16,0 0-34-16,0 0-94 0,0 0-52 15,0 0-13-15,0 0-14 0,0 0-2 0,0 0-1 16,0 0-2-16,0 0-3 0,8 94-10 0,-7-85-14 15,1 3-27-15,2-3-56 0,-3 0-97 0,-1 0-68 16,0 1-97-16,0-5-189 0,0 0-817 0</inkml:trace>
  <inkml:trace contextRef="#ctx0" brushRef="#br0" timeOffset="107432.15">15279 7119 2759 0,'0'0'319'0,"0"0"-106"0,0 0-30 16,0 0-24-16,0 0-27 0,0 0-27 0,0 0-31 16,0 0-16-16,0 0-13 0,64-97-9 0,-48 68-24 15,0-1-12-15,1-1 0 0,0 1 0 16,-1 0 0-16,-3-2 0 0,-1 7 0 0,-1-1 0 15,-1 3 0-15,-5 4 0 0,3 4 0 0,-6 3 0 16,0 3 0-16,1 4 0 0,-3 2 0 0,0 3 0 16,-3-2 0-16,1 2-26 0,-2 0-77 15,-3 2-64-15,-1 3-103 0,3 2-228 0,-3 2-318 16,0-4-102-16,5 0-379 0</inkml:trace>
  <inkml:trace contextRef="#ctx0" brushRef="#br0" timeOffset="107799.49">15658 6578 2489 0,'0'0'374'0,"0"0"-94"0,0 0-79 16,0 0-21-16,0 0-32 0,-18 95-44 0,16-71-37 16,-1 4-20-16,-2 3-10 0,2 4-3 0,-5 1-9 15,4 4-4-15,-3 1-3 0,2 0-7 0,-1 1-3 16,1-6-4-16,0-1-4 0,4-6 3 0,-1-7-4 15,1-2-6-15,0-6-7 0,1-2-16 16,0-6-16-16,0-3-37 0,0-3-51 16,2-1-65-16,2-9-122 0,5-6-64 0,-1-5-129 0,2-5-185 15,0 4 4-15,-6 7-228 0</inkml:trace>
  <inkml:trace contextRef="#ctx0" brushRef="#br0" timeOffset="107948.47">15784 6690 1598 0,'0'0'716'0,"0"0"-304"0,0 0-50 0,0 0-56 16,0 0-88-16,0 0-68 0,0 0-45 15,0 0-34-15,0 0-17 0,0 0-13 0,27 125-7 16,-28-84-6-16,0 5-28 0,-1-4 0 0,0 4 0 16,2-5 0-16,-2-1 0 0,2-3 0 0,0-4 0 15,0-7 0-15,2-4-3 0,2-4-69 16,0-8-60-16,4-5-96 0,1-3-182 0,1-2-178 16,-2-3-235-16,-3-1-792 0</inkml:trace>
  <inkml:trace contextRef="#ctx0" brushRef="#br0" timeOffset="108098.49">16042 7024 2681 0,'0'0'555'16,"0"0"-327"-16,-10 100-81 0,4-57-47 0,1 2-30 15,-1-1-24-15,2 0-18 0,-2-3-16 0,4-1-10 16,-1-3-7-16,-1-5-25 0,3-2-59 0,0-8-108 16,1-5-288-16,0-3-364 0,0-7-63 15,1-4-390-15</inkml:trace>
  <inkml:trace contextRef="#ctx0" brushRef="#br0" timeOffset="108681.7">16568 6573 3092 0,'0'0'144'0,"0"0"9"0,0 0-20 0,0 0-14 15,-104-20-30-15,90 35-25 0,-3 5-27 0,5 10-17 16,1 4-2-16,3 4-5 0,7 4-1 0,1 1 2 16,7 1-3-16,4-2-7 0,4 2-1 15,4-6-4-15,1-4-2 0,4-3-2 0,1-8 1 16,1-4-5-16,4-9-2 0,-1-5 1 0,1-5 0 15,1-3 4-15,-1-7 1 0,-1-8 6 0,-2-1-3 16,-2-5 3-16,-2-4 5 0,-4-3-3 16,-3 1 4-16,-4-2 2 0,-3 2 1 0,-3 7 1 15,0 4 5-15,-3 3 1 0,1 6-2 0,-3 6 4 16,0 4-1-16,-1 2-4 16,0 10-3-16,0 6-2 0,0 4-7 0,0 3 3 0,0 5-2 15,-1 0 2-15,-3-1-1 0,1 0 0 0,-1 0 3 16,-2-1-5-16,3-4-2 0,-4 1 0 15,-1-9 1-15,2 2 1 0,-2-6 4 0,0-5-6 16,-1-4-1-16,2-3 2 0,-2 0-1 0,0-8 2 16,0-6-3-16,1-5 0 0,3-5 3 0,1-7 1 15,4-1 2-15,2-4-1 0,5 2-1 0,8 0 1 16,2-1-3-16,5 2 4 0,4 2-5 16,2 3 0-16,-2 4 0 0,2 4 0 0,1 2 0 15,-4 4 0-15,-1 6 0 0,-5 6 0 0,-7 2 0 16,-3 3 0-16,-6 11 0 0,-3 5 0 0,-7 3 0 15,-5 6 0-15,-5 4 0 0,-3 2 0 0,-4 0 0 16,0 1 0-16,-3-1 0 0,3-4-24 16,0-4-37-16,8-6-22 0,1-4-38 0,5-6-79 15,6-4-200-15,4-5-154 0,1-1-240 0,6-5-10 16,-4 2-250-16</inkml:trace>
  <inkml:trace contextRef="#ctx0" brushRef="#br0" timeOffset="108915.41">17300 6627 2643 0,'0'0'500'0,"0"0"-169"0,0 0-142 0,0 0-66 0,0 0-46 16,-87 44-30-16,60-7-15 0,4 4-5 0,-4 10-1 15,5 2 4-15,3 2-4 0,5 2-5 16,4-2 2-16,5-3-23 0,5-5 0 0,4-7 0 0,9-8 0 16,4-6 0-16,4-7 0 0,4-6 0 0,6-11 0 15,1 0 0-15,3-4 0 0,0-6 0 16,2-7 0-16,-2-4 0 0,-3-4 0 0,-3-1 0 15,-6-2 0-15,-1 2 0 0,-6-1 0 16,-5 5 0-16,-3 1 0 0,-1 2-139 0,-5 6-192 16,-2 1-328-16,0 4-277 0,-1 5-820 0</inkml:trace>
  <inkml:trace contextRef="#ctx0" brushRef="#br0" timeOffset="117114.64">18384 6903 2047 0,'0'0'1141'0,"0"0"-1030"0,0 0-3 0,0 0-23 0,0 0-12 15,0 0 8-15,0 0-6 0,100 22-19 0,-49-22-18 16,5-2-11-16,7-1-4 0,0-4-8 0,7-1-2 15,-3-1-7-15,0 1 1 0,3-3-1 16,-4 2-1-16,-3 1-1 0,-4-1-5 0,-3 4 4 16,-6-1-3-16,-7 3 0 0,-7 1 2 0,-3 1-2 15,-10 1 0-15,-4 0 4 0,-7 0-1 0,-3 0-2 16,-8 0 0-16,0 1-1 0,-1-1 2 0,-3 0 0 16,-6 0 4-16,0 0-3 0,-3 0 1 0,-2-1-3 15,-1-1 0-15,4 0-3 0,-2-1 0 16,2 1 3-16,4 0-1 0,2 1 0 0,2-1-5 15,3 1 2-15,7 1 0 0,1-2 3 0,5 2 4 16,6 0-4-16,-1 0-1 0,2 3 2 16,0-1 1-16,-2-1-1 0,-1 3 2 0,-5-3-1 15,-3 3-1-15,-3-2-1 0,-2 1 1 0,-4 0-2 16,0 1 0-16,-6-1 6 0,-2 1-3 16,-4 1-1-16,-2 0-5 0,-5-1-9 0,3-2-20 15,-4-1-35-15,2 1-81 0,0-2-181 0,5-2-296 16,3-1-255-16,3-1-797 0</inkml:trace>
  <inkml:trace contextRef="#ctx0" brushRef="#br0" timeOffset="117848.54">20907 6138 2050 0,'0'0'203'0,"0"0"59"0,0 0 9 0,0 0-24 0,0 0-72 0,0 0-49 15,0 0-25-15,-3 100-14 0,0-51-14 0,1-1-11 16,1 1-16-16,0-2-14 0,1 1-10 0,0 0-3 16,0-2-2-16,1-1-2 0,4-6 0 15,-1-2-10-15,2-4-3 0,-1-6 0 0,3-2-8 16,-2-4 4-16,-1-4 1 0,-3-4-1 0,1-3 3 16,-3-1-4-16,0-2 1 0,-3-3 1 0,0-3 1 15,-5-1 3-15,-3 0-9 0,-2 0-2 16,-5-3-7-16,-1-1-3 0,-2 1 3 0,-1 1-1 15,0 0 5-15,2 2 1 0,0 0 0 0,2 4 4 16,5 3-4-16,0 2 1 0,6 1-1 16,1 1-4-16,6-1 1 0,2 1-4 0,6-2 1 15,5 2 3-15,3-4 2 0,3-2 7 0,3 0 1 16,-1-2 3-16,6 1 4 0,0-4 1 0,1 0 6 16,2-2 5-16,0-5-1 0,-1-3 0 0,-3-1 2 15,-1-3 1-15,-3 0 5 0,-2 0 4 0,-2-4 1 16,-5 2-1-16,-4-1 0 0,-4 4-5 0,-3 1 1 15,-2 3 0-15,-6 2 0 0,-4 4 1 16,-4 3-7-16,-3 1-5 0,-3 10-5 0,-2 3-3 16,-1 2-1-16,1 7 3 0,3 0-3 0,1 1-4 15,4-2-6-15,7-1-11 0,1-4-13 16,6-1-20-16,5-2-30 0,3-5-51 0,7-2-87 16,4-1-130-16,3-6-73 0,5 0-116 0,2-6-145 15,-5-1 98-15,-10 1-282 0</inkml:trace>
  <inkml:trace contextRef="#ctx0" brushRef="#br0" timeOffset="118165.47">21469 6747 1873 0,'0'0'540'0,"0"0"-265"0,0 0-26 0,0 0-14 0,0 0-62 0,-96-34-65 16,78 36-39-16,-2 5-24 0,0 5-16 0,2 1-11 15,2 5-4-15,-3 3-7 0,4-1 3 0,3 1-3 16,2 3-5-16,8-3 3 0,2 0-10 15,2-5 1-15,8 0 1 0,6-4-2 0,1-5 6 16,7 0-4-16,-2-5-1 0,6-2 3 0,1 0-2 16,-3-9 4-16,3-1 3 0,-1-2 0 0,-5-3 3 15,-2-1 1-15,-7 0 3 0,-1 4 4 0,-8 3 10 16,2 2 6-16,-6 6 2 0,0 1 3 16,-1 5-13-16,-1 5-2 0,-6 8-7 0,1 1-4 15,-3 1 2-15,0 1-3 0,2-2-2 0,2-1 0 16,-1-4-5-16,5-5-2 0,1-2 0 15,0-2-9-15,7-3-6 0,-3-2-11 0,4 0-23 16,-1-5-39-16,0-4-78 0,2 0-161 0,-1-4-80 16,-1-4-105-16,-3 1-203 0,-2 2 104 15,2 6-376-15</inkml:trace>
  <inkml:trace contextRef="#ctx0" brushRef="#br0" timeOffset="118281.77">21531 6680 1301 0,'0'0'340'0,"0"0"-190"0,0 0-66 15,0 0-30-15,0 0-25 0,0 0-22 0,0 0-19 16,0 0-32-16,0 0-75 0,0 0-185 0,0 0-176 16,0 0-526-16</inkml:trace>
  <inkml:trace contextRef="#ctx0" brushRef="#br0" timeOffset="118598.65">21717 6761 1367 0,'0'0'567'0,"0"0"-332"0,0 0-3 16,0 0 15-16,0 0-6 0,0 0-76 0,0 0-65 16,0 0-33-16,0 0-22 0,0 0-8 0,0 0-6 15,-15 88-4-15,23-72-2 0,1-2-7 16,0 2 1-16,-1-3-1 0,-2 1 1 0,4-2 0 16,-4-2 4-16,-2 1 1 0,-3-1 5 0,1-1 6 15,-2 1-1-15,0-3-3 0,-1 1-2 16,-2-1-3-16,-4 0-3 0,1 0 2 0,-3-2-7 15,0 1 2-15,-1-3-4 0,-1 1-1 0,1-1 0 16,-2 1-7-16,0-3 0 0,2 1-2 0,-2-2-3 16,5 0 2-16,-1 0 0 0,0-2-6 0,4-3-4 15,-1 2 2-15,4-4-10 0,1 0-9 0,0-2-14 16,6-2-27-16,0 0-43 0,5-5-99 16,2 2-127-16,1-1-68 0,2-1-112 0,0-1-160 15,-5 5 83-15,-2 4-329 0</inkml:trace>
  <inkml:trace contextRef="#ctx0" brushRef="#br0" timeOffset="118948.8">21999 6819 1925 0,'0'0'373'0,"0"0"-41"16,0 0-18-16,0 0-73 0,0 0-65 16,-3 97-51-16,0-81-41 0,-2-2-23 0,3 0-12 15,-5 0-6-15,4-2-3 0,-5-2-3 0,4 0-2 16,-3 1-7-16,-2-4-3 0,2 0-7 15,-2 0-2-15,0-4-3 0,0-1 1 0,0 0 2 16,1-2-11-16,4 0 6 0,-2-4-5 0,4 1-3 16,2-1 2-16,0 1-1 0,1-1-5 0,8 1-2 15,1-1 6-15,2 1-5 0,6 1-3 0,1 2 2 16,0 0-4-16,3 0 0 0,1 2 6 16,-1-1-3-16,5 3 6 0,-4-2 0 0,1-2 2 15,-6 0 1-15,0 0-9 0,-3-2 7 0,-3-2-3 16,-6 1 3-16,0-2 1 0,-4-1 1 0,-2-1-3 15,0 0 0-15,-1-4 8 0,-3-1-9 0,-3 3-1 16,-3-3-3-16,0 2-3 0,-1-1-5 16,-1 1-4-16,-2 2-12 0,1-1-11 0,2 2-31 15,-2 0-48-15,-1 4-111 0,4-3-199 0,-3 3-209 16,1-2-199-16,2-1-28 0,2 5 130 0</inkml:trace>
  <inkml:trace contextRef="#ctx0" brushRef="#br0" timeOffset="119099.24">21923 6675 2077 0,'0'0'763'0,"0"0"-447"0,0 0-110 0,0 0-39 16,0 0-32-16,0 0-40 0,0 0-35 0,0 0-25 15,0 0-10-15,106-25-13 0,-85 19-7 0,0-1-3 16,2 0-12-16,-3 0-15 0,-3-1-36 0,2 1-82 16,-3 0-196-16,-1 1-185 0,-5 1-331 15,0 2-29-15,-4 1-173 0</inkml:trace>
  <inkml:trace contextRef="#ctx0" brushRef="#br0" timeOffset="119965.45">3519 8726 1907 0,'0'0'1058'0,"0"0"-915"0,0 0-50 0,0 0-8 16,0 0-11-16,0 0-9 0,-27 91-8 16,27-59-15-16,3 2-11 0,1 2-10 0,0 3-7 15,2 0-12-15,-2-1-7 0,2-2-17 0,-2-3-36 16,2-5-33-16,-1-6-50 0,3-6-177 0,-2-9-120 16,0-2-254-16,-2-5-243 0,0 0 43 0</inkml:trace>
  <inkml:trace contextRef="#ctx0" brushRef="#br0" timeOffset="120231.23">3685 8807 1897 0,'0'0'348'0,"0"0"-48"0,0 0-42 15,0 0-96-15,0 0-48 0,0 0-23 0,-3 106-25 16,2-86-10-16,0-2-6 0,1-2-5 0,-2-5 2 16,2-4-5-16,0-4-7 0,0-1-3 15,0-2-7-15,0 0-6 0,0-5-4 0,2-4-4 16,0-2-1-16,1-7 2 0,3-1-5 0,-2-2 0 15,2-1 4-15,0 2 4 0,3 0 5 0,1 6 2 16,0 4-4-16,2 5-3 0,-1 3 1 16,-1 4-6-16,1 6 0 0,-1 6-3 0,-1 6 0 15,1 2-4-15,-1 0-3 0,-3 2 0 0,0-3-9 16,2-3-4-16,-5-5-10 0,3-3-19 0,-2-3-28 16,0-5-41-16,2-2-41 0,-1-3-62 0,0-8-104 15,0-5-103-15,-1-7-246 0,-1 4 15 16,-1 5-459-16</inkml:trace>
  <inkml:trace contextRef="#ctx0" brushRef="#br0" timeOffset="120531.74">4028 8134 2097 0,'0'0'254'0,"0"0"-4"0,0 0 0 0,0 0-58 16,15 93-68-16,-14-58-23 0,2 1-22 15,-1 4-10-15,0 1-8 0,-1 4-10 0,1 1-2 16,1 3-4-16,1 1-4 0,-2 2-8 0,2-2-7 15,1-6-7-15,1-3-5 0,1-7-2 0,2-8-5 16,1-5-4-16,0-7-6 0,1-4 4 16,2-1-5-16,-1-6 2 0,-2-3 3 0,0 0 7 15,0-8 3-15,-3-1 10 0,1-5 6 0,-1 0-4 16,-3-4 8-16,0 5-3 0,-3-1-5 0,2 4-5 16,-3 5-1-16,1 3-1 0,-1 2-3 0,0 7-5 15,2 7-5-15,2 4-10 0,2 10-2 0,3 5 2 16,0 1-9-16,-2-1-9 0,4-3-13 15,-2-10-13-15,1-4-26 0,0-7-27 0,0-4-40 16,-3-5-37-16,1 0-113 0,-3-9-60 0,-3-1-197 16,-2-1-148-16,0 2-549 0</inkml:trace>
  <inkml:trace contextRef="#ctx0" brushRef="#br0" timeOffset="120681.55">3881 8613 2249 0,'0'0'774'15,"0"0"-552"-15,0 0-97 0,0 0-36 0,0 0-31 16,0 0-25-16,0 0-7 0,0 0-6 16,0 0-11-16,0 0-9 0,106-39-20 0,-72 36-51 15,6-3-78-15,-2 3-214 0,6 1-241 0,-12-1-172 16,-11 3-812-16</inkml:trace>
  <inkml:trace contextRef="#ctx0" brushRef="#br0" timeOffset="121049.03">4550 8852 2380 0,'0'0'244'0,"0"0"-35"0,0 0-85 16,0 0-17-16,0 0-15 0,-27 97-8 15,27-83-16-15,0-4-8 0,0-3-6 0,0-2-8 16,0-2-1-16,0-1-6 0,1-2-5 0,1 0-4 16,2-5-3-16,-3-2 2 0,4-4 4 0,-1-5 0 15,2-3 0-15,0-2-7 0,2-2-3 0,-1 5-4 16,3 2-7-16,1 4-3 0,2 3-7 0,-1 6-2 15,-1 3-6-15,4 0-7 0,-1 8-14 16,-2 5-22-16,-1 1-31 0,2 1-44 16,-3-2-28-16,-2 3-61 0,4-4-141 0,-6-3-95 0,3-4-229 15,-6-1 16-15,3-3-393 0</inkml:trace>
  <inkml:trace contextRef="#ctx0" brushRef="#br0" timeOffset="121398.71">4824 8255 1984 0,'0'0'331'16,"0"0"-70"-16,0 0-12 0,0 0-13 15,0 0-53-15,0 0-41 0,28 95-38 0,-21-56-29 16,0 5-19-16,-4 0-14 0,4 3-10 0,-5 5-9 16,2-1-4-16,-3 3-2 0,2 0-1 0,-2 1-4 15,-1-5-3-15,1-4-5 0,0-4-2 0,3-7-3 16,1-8-4-16,3-6-1 0,0-3-8 15,1-6-3-15,1-5 0 0,4-4 2 0,-2-3 6 16,6-2 8-16,-3-5 2 0,5-5 4 0,0-2-1 16,-2-1 0-16,3-1 1 0,-3 0 1 0,-5 0 0 15,3 0 1-15,-4-2 4 0,-2 1 2 0,-3 1 6 16,-2 0 5-16,-4-2 3 0,-1-1 2 16,-2 3-4-16,-4 1-1 0,-3 2-4 0,-2 0-2 15,0 5-3-15,-2 1-4 0,-2 7-2 0,-1 0-5 16,-2 7-6-16,5 8-4 0,-2 6-14 15,4 3-19-15,4 6-29 0,2 0-59 0,5 0-49 16,0-2-181-16,8-5-176 0,3-2-236 0,-2-7-9 16,-3-7-346-16</inkml:trace>
  <inkml:trace contextRef="#ctx0" brushRef="#br0" timeOffset="121731.5">5336 8778 2771 0,'0'0'315'0,"0"0"-119"16,0 0-21-16,0 0-29 0,0 0-49 0,0 0-32 16,0 0-26-16,0 0-17 0,0 0-8 0,0 0-5 15,-80 97-6-15,80-72 3 0,1 0-5 16,5-3 0-16,0-2-3 0,0-6-2 0,4 0 1 0,0-7-7 16,1-5 0-16,4-2 0 0,-1-2 4 15,2-6 4-15,-1-5 12 0,1-1-5 16,-2-6 4-16,-3-1 3 0,-1 2 1 0,-2 0 7 0,-3 4-1 15,2 5-1-15,-4 5-10 0,2 5 4 16,-2 3-4-16,5 11 0 0,-3 4 1 0,4 7-4 16,-1 1-1-16,3-1-2 0,-1 0 0 0,0-3 0 15,2-6-1-15,-1-4 0 0,5-3 5 16,-4-8-9-16,-1-1 1 0,0-1-3 0,-1-8-9 16,-1-3-17-16,-1 0-49 0,-6-2-100 0,1 0-224 15,1 2-293-15,-3-1-148 0,0 4 23 0,-1 4-82 0</inkml:trace>
  <inkml:trace contextRef="#ctx0" brushRef="#br0" timeOffset="122265.26">5860 8170 2307 0,'0'0'364'0,"0"0"-130"0,0 0-65 0,0 0-9 0,0 0-8 0,0 0-4 16,0 0-30-16,0 0-40 0,24 131-27 0,-20-77-22 15,4 5-5-15,-3-3-9 0,1 7-4 0,4-1-1 16,-3 2-5-16,-2-2 0 0,3 0-3 15,-1-5-4-15,-3-5-5 0,3-5-12 0,-3-8-15 16,2-4-24-16,-2-6-41 0,1-3-32 0,-3-7-15 16,-1-2-26-16,-1-3-96 0,0-5-33 0,-1-5-42 15,-4-3-1-15,0-1 119 0,-4-7 71 16,2-1 78-16,-1-5 61 0,0 3 38 0,1-2 24 16,5 3 11-16,2 2 5 0,0 2 3 0,4 1-1 15,9 1 4-15,2 3 6 0,4 0 1 0,2 0 1 16,0 0 8-16,7 0 15 0,-3-1 24 0,4-1 23 15,-1-3 11-15,-3 0-3 0,3-2-21 16,-5 0-18-16,2 0-9 0,-5-2-6 0,0 0 2 16,-5-1-6-16,-4-1-7 0,-2 3-5 15,-2-2-10-15,-4 0-7 0,-3-1-8 0,0 1-8 0,-2-1-10 16,-6-1-6-16,-2 0-6 0,0 1-7 0,-8 4-23 16,3-2 0-16,-4 4 0 0,0 5 0 15,0 1 0-15,5 10 0 0,-4 5 0 0,6 5 0 16,-3 4 0-16,5 3-23 0,4-3-41 0,2-2-45 15,4-4-96-15,2-4-225 0,3-7-326 16,2-2-106-16,-4-5-780 0</inkml:trace>
  <inkml:trace contextRef="#ctx0" brushRef="#br0" timeOffset="122399.08">6314 8347 2900 0,'0'0'266'0,"0"0"-88"0,0 0-59 0,0 0-26 0,0 0-47 0,0 0-61 0,0 0-70 0,-19 105-77 16,18-62-253-16,1 3-352 0,0-11-90 16,0-12-444-16</inkml:trace>
  <inkml:trace contextRef="#ctx0" brushRef="#br0" timeOffset="123197.99">6516 8928 2155 0,'0'0'182'0,"0"0"-3"15,0 0-2-15,0 0 9 0,0 0-33 0,0 0-41 16,0 0-40-16,0 0-22 0,0 0-11 16,0 0 3-16,0 0 11 0,0 0 12 0,0 0 7 15,0 0-3-15,8 19-10 0,-4-40-13 0,2-1-14 16,1 1 0-16,1-1-3 0,2 5-3 0,1 1-4 16,0 2-6-16,4 4-6 0,-2 4-2 0,-1 4 3 15,5 2-7-15,-3 0 1 0,1 6 0 16,-1 2 0-16,-2 6 2 0,1 2 1 0,-2 0 0 15,-4 1 0-15,0 0-4 0,1 2 0 0,-5 0-1 16,-1-1-6-16,-1-3 0 0,-1 0-6 16,0-1-11-16,0-2-13 0,-1-1-13 0,0-4-17 15,0-4-33-15,1-3-41 0,0 0-39 0,0-7-81 16,0-5-35-16,2-2-34 0,3-5-72 0,-2-5-85 16,4 0 10-16,2-4 75 0,-2 1 137 15,3-1 205-15,4 0 107 0,-2 6 77 0,0 1 90 16,-1 4 57-16,-1 5 22 0,0 5-14 0,0 5-49 15,-1 2-6-15,0 4 3 0,-1 4-14 0,-3 3-30 16,3 4-52-16,-5-2-48 0,5 1-20 16,-4-3-8-16,3 1-5 0,-1 0-6 0,-2-1-4 15,3-2-5-15,-3-1 0 0,1 1 0 0,-2 0-5 16,-2-3 0-16,0 1-6 0,-1 2-6 0,0-1-2 16,0 3-6-16,0-1-4 0,-1 1-3 0,0 1 3 15,-1-2-8-15,1 0 0 0,1-3-2 0,0 0-3 16,0-4 0-16,0-1 1 0,0 0 0 15,1-2 0-15,1 0 8 0,-2 0 5 0,1 0 9 16,0-2 6-16,-1-3 9 0,0 0 2 0,0-2-3 16,0 1-6-16,0-3-8 0,0 2-6 15,2 3-4-15,1-1 7 0,1 2-8 0,-2-3-1 16,3 3-2-16,-2-2-7 0,4 1 3 0,-3 1 1 16,4 1-2-16,-3 0 0 0,2 1 2 15,-1 1 0-15,-2 0 2 0,-2 0-4 0,4 0 5 16,-5 3 2-16,1 0 3 0,-2 3 5 0,0-1-5 15,-1 2-1-15,-6 2-3 0,3-1 2 0,-4-1-7 16,0 1-2-16,1-1-1 0,-2-2-7 16,1-1-2-16,0-4-10 0,-1 0-18 0,4-2-26 15,-2-3-37-15,3-6-60 0,-3 2-73 0,3-7-109 16,-1 0-115-16,1-1-229 0,-3-2 35 0,3 6 7 16,-2 1 129-16</inkml:trace>
  <inkml:trace contextRef="#ctx0" brushRef="#br0" timeOffset="123349.24">6760 8537 2721 0,'0'0'354'0,"0"0"-199"0,0 0-52 0,0 0-5 16,0 0-28-16,0 0-33 0,0 0-35 0,0 0-26 16,0 0-32-16,0 0-44 0,0 0-53 0,0 0-132 15,0 0-127-15,0 0-264 0,-10 4-28 16,10-7-426-16</inkml:trace>
  <inkml:trace contextRef="#ctx0" brushRef="#br0" timeOffset="123742.98">3558 8303 2344 0,'0'0'-126'0,"0"0"-132"0,0 0-307 0,0 0-804 0</inkml:trace>
  <inkml:trace contextRef="#ctx0" brushRef="#br0" timeOffset="125015.33">7604 8895 2396 0,'0'0'305'0,"0"0"-122"0,0 0-46 16,0 0 1-16,0 0-15 0,0 0-7 0,0 0-23 16,0 0-18-16,0 0-11 0,0 0-7 0,0 0-11 15,0 0-5-15,107-78-9 0,-77 78-6 0,0 2 0 16,1 2-7-16,0-1-2 0,0 2-7 16,-1 1-2-16,0-1-7 0,-2-2 2 0,-5 3 0 15,-2-1-1-15,-5-2 1 0,-2 3-4 16,-5-1 2-16,-3 0-2 0,-3 1-1 0,-3-1 0 0,0 2 1 15,-1 0 2-15,-6-1 3 0,-1-1-2 16,-3 0 0-16,1-2 0 0,2-1-1 0,0 0 1 16,0-2 0-16,1 0 1 0,5-2-6 0,0 0 4 15,2 1-2-15,1-3 1 0,3-1 4 0,4 0-2 16,3 1 1-16,-2-1-1 0,-1 3 0 16,-1-1 0-16,-2 3-1 0,-4 0-1 0,0 0 0 15,0 0-8-15,-1 0-5 0,0 0-10 0,0 0-23 16,-2 0-49-16,-2 0-52 0,-3 0-114 15,4-2-199-15,-2-5-282 0,3-2-30 0,2 2 16 16,0 0 129-16</inkml:trace>
  <inkml:trace contextRef="#ctx0" brushRef="#br0" timeOffset="125464.49">9150 8953 2187 0,'0'0'438'0,"0"0"-336"0,0 0-18 0,0 0 2 16,0 0 6-16,0 0-3 0,0 0-9 0,0 0-2 15,0 0 0-15,0 0 0 0,0 0-14 0,0 0-15 16,0 0-6-16,0 0-2 0,85-47-2 0,-85 38 2 15,0 2-2-15,-4 2-7 0,0 5-5 0,-2 0-6 16,-4 5-8-16,0 5-4 0,0 6-5 16,-1 3-3-16,4 4-4 0,0 2-1 0,4 0-2 15,1-1-3-15,2 0-8 0,0-4-18 16,6-2-28-16,2-1-47 0,2-4-36 0,2-8-53 0,2-2-129 16,2-3-65-16,-2-7-162 0,2-5-84 15,-5 3 62-15,-3 1-154 0</inkml:trace>
  <inkml:trace contextRef="#ctx0" brushRef="#br0" timeOffset="125788.34">9429 8761 1479 0,'0'0'735'0,"0"0"-430"15,0 0-30-15,0 0-61 0,0 0-40 0,0 0-25 16,78 100-21-16,-63-81-34 0,3-2-29 0,-1 0-20 16,-1 1-15-16,2-3-6 0,-4 1-9 15,-1-1-5-15,-2-3-5 0,-2 0-4 0,-2 1-1 16,-6-1-4-16,1-2-4 0,-2 2-12 0,-2-2-9 15,-6 0-17-15,1 1-27 0,-6-1-9 16,-1 1-5-16,-3-1 2 0,-3-1 18 0,-1-2 7 16,0-2-1-16,0-1-1 0,2-2 5 0,2-1 14 15,2-1 14-15,3 0 10 0,5-3 5 0,5-4 6 16,2-4 18-16,5-3 22 0,7 0 28 16,3-3 19-16,4 0 12 0,2 2 7 0,6-3-4 0,-1 1-10 15,0 1-16-15,-1 0-17 0,0 2-19 16,-2 1-9-16,-4 1-11 0,-5 3-9 15,1 2-1-15,-5 1-4 0,-4 2-12 0,2-1-25 0,-1 1-47 16,-2 1-43-16,0 1-71 0,0 0-125 16,1 2-91-16,-2 0-227 0,1-1 5 0,-3-1 7 15,-1 2 121-15</inkml:trace>
  <inkml:trace contextRef="#ctx0" brushRef="#br0" timeOffset="126069.89">9872 8814 1990 0,'0'0'113'0,"0"0"2"0,0 0 30 0,0 0 25 0,0 0 3 0,0 0-35 0,0 0-53 0,0 0-35 0,0 0-18 16,-75 104-9-16,72-80-3 0,-2 1 0 0,4 2 3 15,1-3 4-15,0 0-2 0,1-2-3 0,6-3-2 16,3-5-6-16,2-1-4 0,1-8-5 0,6-2-4 16,-1-3-7-16,4-7-2 0,-1-3-5 15,5-4-9-15,-2-4-16 0,-1 0-29 0,-5-4-109 16,2-3-81-16,-7 1-99 0,1-2-187 0,-7 7-9 16,-2 7-631-16</inkml:trace>
  <inkml:trace contextRef="#ctx0" brushRef="#br0" timeOffset="126631.41">10153 8193 1861 0,'0'0'481'0,"0"0"-232"0,0 0-24 16,0 0-48-16,0 0-36 0,0 0-10 0,0 0-10 16,0 0-6-16,0 0-12 0,0 0-26 0,0 0-19 15,0 0-14-15,33 112-12 0,-40-72-8 0,1 1-5 16,-3 8-4-16,-2 2-2 0,0 4-4 15,-2 4 2-15,0-2-3 0,3 1-1 0,-3 0-1 16,5-7-7-16,-1-3-1 0,4-7-1 0,0-5-2 16,4-4-5-16,1-5-1 0,0-5-1 15,0-1-2-15,0-8 2 0,2-1-3 0,2-6-2 16,-1-5 0-16,3-1 5 0,-1-7 3 0,3-6 7 16,1-4 3-16,0-6 4 0,0-3 0 0,3-4 3 15,0 0 0-15,3 0 1 0,-1 4 6 16,-1 6 3-16,1 8 1 0,0 3-5 0,-4 9-2 15,-1 2-3-15,-1 10-3 0,0 7 0 0,-2 1-1 16,0 6-3-16,-2 2 0 0,1-1 1 16,0 1-2-16,-1-3-1 0,0-4-3 0,2-3 3 15,-1-2-1-15,2-4 1 0,1-3-1 0,-3-2-5 16,1-6 1-16,1-1-1 0,0-1-2 0,-1-6-8 16,0-2-4-16,-1-2-11 0,2-3-17 15,0 1-18-15,-2-2-43 0,2-1-33 0,1-1-32 16,-2 1-89-16,2-2 0 0,-1 0 21 0,1 1 44 15,0-3 115-15,-1 3 50 0,0 1 32 0,0 5 31 16,0 1 62-16,-3 6 56 0,0 2 43 0,-2 2 13 16,1 9-38-16,-3 4-40 0,3 5-35 0,-1 2-22 15,0 3-13-15,1 0-15 0,-1-5-14 16,5 0-8-16,-1-4-10 0,0-4-4 0,3-3-3 16,1-2-2-16,0-3-2 0,-2-2-1 0,0 0-1 15,-1-4-4-15,1-1-6 0,-2-2-18 16,-2-3-24-16,-2-1-34 0,1-1-90 0,-2-2-107 15,0-1-108-15,-1 0-244 0,0-3 26 0,0 6 61 16,0 3-63-16</inkml:trace>
  <inkml:trace contextRef="#ctx0" brushRef="#br0" timeOffset="126766.39">10595 8588 2566 0,'0'0'341'0,"0"0"-140"0,0 0-75 0,0 0-23 16,0 0-25-16,0 0-27 0,0 0-36 0,0 0-41 0,0 0-46 15,0 0-71-15,0 0-177 0,0 0-217 16,0 0-195-16,-21 43-825 0</inkml:trace>
  <inkml:trace contextRef="#ctx0" brushRef="#br0" timeOffset="127432.09">11602 7951 1618 0,'0'0'262'0,"0"0"30"0,0 0-20 0,0 0-4 15,0 0-14-15,0 0-58 0,0 0-29 0,0 0-36 16,0 0-34-16,92 121-26 0,-82-68-18 0,-2 3-16 16,0 4-8-16,0 2-8 0,0 3-7 0,-3 2 1 15,0 0-1-15,2-2-2 0,-2-3-3 16,2-4-3-16,-1-10-5 0,2-7-1 0,2-10-1 16,-1-5-13-16,0-5-5 0,-3-3-6 0,-3-5-8 15,-2-5 1-15,-1-1-6 0,-3-7-7 16,-3 0-14-16,-1-3-10 0,-1-6-7 0,-2-4 3 15,-1-4 11-15,1-3 14 0,1 1 15 0,1 2 5 16,1 2 8-16,5 1 5 0,2-2 2 0,0 6 2 16,2 3-4-16,6-2-9 0,4 2-8 0,2 2-11 15,3 0-8-15,3 0 1 0,0 0 4 0,4-2 12 16,0 0 13-16,-2 2 10 0,1-2 10 0,-3 0 7 16,-2 2 9-16,-3 1 11 0,-3 2 12 15,-4 2 15-15,-3 0 17 0,-2 7 6 0,-1 2 0 16,0 5-7-16,0 4-12 0,-2 0-19 0,0 3-12 15,0 1-11-15,0 1-12 0,0-3 1 16,2-1-7-16,-2-3-6 0,4-2-6 0,0-5-21 16,-2-6-23-16,0-3-43 0,2 0-113 0,-1-5-44 15,-1-4-90-15,2-5-187 0,-2-3 3 0,0 3 4 16,-2 5-195-16</inkml:trace>
  <inkml:trace contextRef="#ctx0" brushRef="#br0" timeOffset="127532.38">12007 8470 1042 0,'0'0'205'0,"0"0"-167"16,0 0-30-16,0 0-22 0,0 0-79 0,0 0-136 16,0 0-728-16</inkml:trace>
  <inkml:trace contextRef="#ctx0" brushRef="#br0" timeOffset="127768.34">12203 8456 1657 0,'0'0'219'15,"0"0"-84"-15,0 0 0 0,0 0 24 0,0 0-1 16,0 0-13-16,0 0-52 0,0 0-56 16,0 0-18-16,-37 101-10 0,48-87-1 0,2 0 0 15,1 0 2-15,-1-2 3 0,2 1 7 0,-2 1 6 16,-2 0 8-16,-1 0 11 0,-2 0 13 16,-4 0 9-16,-2 2 12 0,-2 0 7 0,0 0-6 15,-3-1-9-15,-2 1-20 0,-1-2-18 0,-5-3-14 16,2-2-8-16,0-2-6 0,-2-4-9 0,0-3-14 15,0 0-32-15,1-7-60 0,0-1-153 16,0-5-106-16,2-5-258 0,4 3-86 0,0 4-623 0</inkml:trace>
  <inkml:trace contextRef="#ctx0" brushRef="#br0" timeOffset="128347.25">12029 7841 1984 0,'0'0'117'0,"0"0"73"0,0 0 25 0,0 0 2 0,0 0-7 0,0 0-59 0,0 0-33 0,-8 110-3 15,16-67-10-15,3 5-23 0,-1 8-21 16,2 4-15-16,4 6-7 0,0 4-6 0,2 4-1 15,-1 1-7-15,1-1-7 0,0-6-3 0,2-5-6 16,-1-7-5-16,2-6-8 0,-2-6-1 16,-4-4-3-16,0-6-5 0,-4-9 5 0,-2-3-4 15,-4-6 0-15,1-5 0 0,-5-6-8 0,0-2-8 16,-1-3-10-16,0 0-29 0,-1-7-41 0,-6-1-92 16,3-6-65-16,-4-4-28 0,2-1-52 15,1-1-28-15,-3-3-149 0,6 8-9 0,-3 4-391 0</inkml:trace>
  <inkml:trace contextRef="#ctx0" brushRef="#br0" timeOffset="128582.67">12362 8481 1999 0,'0'0'223'0,"0"0"15"0,0 0 1 0,0 0 4 16,0 0-46-16,51 100-52 0,-46-79-41 0,0-2-28 15,0 3-21-15,-3-1-13 0,-1 2-7 0,2-1-5 16,-2-2-8-16,-1 0-3 0,0-1-6 0,0-2-4 16,-4-2-5-16,3-3-2 0,-1 0-4 15,2-3-6-15,0 0-3 0,0-2-18 0,0-4-31 16,0 1-60-16,0-4-89 0,3 0-95 0,3-4-71 16,-4-3-116-16,3-5-129 0,-2 5 33 15,-1 0-292-15</inkml:trace>
  <inkml:trace contextRef="#ctx0" brushRef="#br0" timeOffset="128881.4">12648 8553 1524 0,'0'0'356'15,"0"0"-179"-15,0 0 51 0,0 0 31 16,0 0 10-16,0 0-29 0,0 0-71 0,0 0-77 15,0 0-37-15,0 0-17 0,0 0-6 0,0 0-10 16,0 0-10-16,0 0-6 0,-61-34-8 0,60 48 1 16,1 3-2-16,0 4 2 0,6-2 3 15,2 2 1-15,3 1 9 0,0-1 6 0,0-1 8 16,0-2 9-16,0 0 5 0,0-2-2 0,-2-2-1 16,-1 0-3-16,-6-4-3 0,1 1 1 0,-3-3-4 15,-3-2-6-15,-2-1-10 0,-4-3-7 16,-5-2-14-16,-1 0-17 0,-5-6-41 0,-5-4-101 15,-1-4-173-15,-2-2-126 0,0-3-255 0,8 5-13 16,4 5-577-16</inkml:trace>
  <inkml:trace contextRef="#ctx0" brushRef="#br0" timeOffset="129031.68">11926 8292 1468 0,'0'0'890'16,"0"0"-786"-16,0 0 35 0,0 0 7 0,104 42-3 15,-66-35-40-15,5-3-62 0,5-1-40 0,4-3-68 16,3 0-139-16,5-1-231 0,-18-1-287 0,-11 0-802 16</inkml:trace>
  <inkml:trace contextRef="#ctx0" brushRef="#br0" timeOffset="129698.7">13172 8436 2187 0,'0'0'91'0,"0"0"-25"0,0 0 20 0,0 0 28 16,0 0 17-16,0 0 1 0,0 0-44 0,-85 99-41 15,80-86-16-15,3 3-14 0,2-2-5 16,1 1-3-16,5-1-1 0,3 3 2 0,3 0 3 16,0 1 5-16,1-3 1 0,4-1 4 0,-3-1 0 15,4-6-4-15,-1-1-2 0,-1-5 0 0,3-1 4 16,-2 0 12-16,-1-6 13 0,1-4 14 15,-2-2 6-15,-1-4 1 0,-2 0-1 0,-3-3-14 16,-3 1-8-16,-1-1-5 0,-5-1-3 16,0 3-3-16,-5-2 1 0,-1 4-5 0,-4 3-10 15,-1 0-1-15,-3 6-5 0,0 3-3 0,2 3-5 16,0 3-7-16,-3 6-9 0,3 3-11 0,2 2-13 16,2 1-22-16,5 2-33 0,2-1-62 0,1-4-82 15,1-1-99-15,7-4-71 0,3-4-42 0,1-3-47 16,6 0 70-16,1-3 111 0,3-4 128 15,0-2 190-15,0 0 120 0,1-1 63 0,0 3 34 16,-1 0 0-16,-2 5-22 0,-1 2-19 0,-3 0-3 16,-1 7 1-16,-2 4 20 0,-5 1 0 0,-4 2-6 15,3 0-9-15,-5 4-31 0,-2-2-22 0,0-1-20 16,0 1-22-16,-1-5-26 0,-1-3-18 16,2-2-12-16,-3-5-8 0,3-1-8 0,-2 0-3 15,2 0-3-15,0-3-5 0,0-4 0 0,0-2-3 16,6 2-1-16,-3 0-2 0,4 0-3 15,1 5-6-15,0 2-8 0,3 0-7 0,1 4-12 16,1 5-13-16,0-2-17 0,3 0-21 0,-2 0-22 16,3-2-31-16,-5-3-71 0,6-2-16 0,-6 0-12 15,0-4-13-15,1-5 29 0,-2 1-47 16,-3-5-109-16,0-1-23 0,-2 2-8 0,-3 5-141 0</inkml:trace>
  <inkml:trace contextRef="#ctx0" brushRef="#br0" timeOffset="130281.74">13763 8436 1083 0,'0'0'398'0,"0"0"-186"0,0 0-30 0,0 0 14 0,0 0 34 16,0 0-18-16,0 0-24 0,82 103-28 0,-65-85-39 15,-3-1 4-15,3-1-10 0,-5 1-12 0,0-3-16 16,-2 3-18-16,-1-3-16 0,-1 0-9 0,-5 0-9 16,-1-4-9-16,0 1-7 0,-2-2-3 15,-2 0-7-15,-1 0-1 0,-5-2-3 0,3-2-3 16,-4-2-4-16,1-1-3 0,-3-2-8 15,2 0-9-15,1-5-8 0,2 0-14 0,1-2-16 16,4-2-22-16,1 0-38 0,5 3-20 0,2-3 10 16,8 2 30-16,-1 0 42 0,5 0 39 0,2 0 14 15,0 2 6-15,-1 0 7 0,1 2 5 16,-1-1 9-16,-4 2 8 0,-3 2 11 0,-2-1 4 16,-2 1 7-16,-2 0 7 0,-3-2 6 0,-2 0 9 15,3-1 1-15,-2-3-1 0,-2 1-2 0,1 0-7 16,2-3-5-16,-4-1-6 0,0 1-8 15,0-1-4-15,-6-2-6 0,2 3-2 0,-3-3-5 16,-2 2-4-16,-2 4-5 0,1 2-7 0,0 1-2 16,-1 2-3-16,-1 4-5 0,0 2-4 0,0 7-6 15,4-1-7-15,-1 4-4 0,2-2-13 0,6 0-20 16,0-1-30-16,1-1-45 0,1-3-40 16,8-3-43-16,1-2-60 0,2-1 25 0,6-3 39 15,-3-1 57-15,5-5 93 0,0 1 24 0,-1-2 18 16,1 2 9-16,0 2 5 0,-2 1 9 0,-4 2 13 15,1 0 25-15,-2 3 41 0,-3 4 40 16,-2 4 18-16,-3 1 3 0,3 2-19 0,-6 0-21 16,3-1-21-16,-3 1-6 0,-1-2-4 0,0-1-7 15,-1-3 5-15,0-1-11 0,0-2-9 0,0-3-6 16,0-2-4-16,0 0-3 0,0 0-4 16,0-2-8-16,0-3-8 0,0-2-7 0,-1 0-10 15,0 0 1-15,1-1-5 0,0-1-3 0,0-2-5 16,1 2-10-16,1-3-13 0,4-1-18 0,-1-1-27 15,2-3-55-15,1-2-74 0,3-1-103 16,-1-3-17-16,2-3 13 0,0-3-36 0,3-4-115 16,0-2-52-16,-5 10 1 0,-1 6-134 0</inkml:trace>
  <inkml:trace contextRef="#ctx0" brushRef="#br0" timeOffset="130615.28">14520 8108 952 0,'0'0'297'0,"0"0"-10"0,0 0-20 0,0 0-21 0,0 0-11 0,0 0-30 0,0 0-15 0,13 98-21 0,-12-68-40 0,-1 1-35 15,0 3-25-15,0 3-18 0,0 0-6 0,0 5 4 16,-1-3 5-16,-3 2 10 0,3-1-5 16,0-6-10-16,1-3-11 0,0-4-9 0,0-2-11 15,2-8-5-15,3-1-5 0,-2-4-5 0,4-3-1 16,-2-5-4-16,4-1-1 0,0-1-1 0,3-2 2 16,3 0 0-16,0 0 1 0,1-3-2 15,0-2 4-15,3-2 2 0,0-1 0 0,1-1 3 16,-1-3-2-16,0 1 5 0,-2-3 6 0,3 0 9 15,-2 1 1-15,-5-1 1 0,0 2 1 16,-5 0-1-16,-2 1 4 0,-5 4 0 0,-1 2 1 16,0 2 1-16,-3 1-4 0,-7 2-4 0,0 5-8 15,0 6-10-15,-6 3 0 0,4 7 1 0,1 0-4 16,-1 7 2-16,1 2-6 0,2-1-2 16,1-1-1-16,6-2-2 0,1-4-9 0,1-5-12 15,1-3-22-15,3-5-41 0,4-6-73 0,-1-3-100 16,2 0-134-16,-4-5-174 0,1-6-184 0,-3 1-22 15,-2 3-94-15</inkml:trace>
  <inkml:trace contextRef="#ctx0" brushRef="#br0" timeOffset="130798.93">14130 8367 3218 0,'0'0'125'0,"0"0"-28"0,0 0-10 16,119 0 7-16,-69 0-1 0,2 0-14 0,3-1-20 15,5-3-14-15,0-1-10 0,0-2-7 0,-4 2-10 16,-1-2-6-16,-10 0-8 0,-5 0-4 16,-8 0-12-16,-4 0-19 0,-8 2-34 0,-7-1-82 15,-3 1-217-15,-3 2-222 0,-6-1-292 0,0 3-809 0</inkml:trace>
  <inkml:trace contextRef="#ctx0" brushRef="#br0" timeOffset="163398.25">15953 8458 2006 0,'0'0'1169'0,"0"0"-908"0,0 0-48 0,0 0-94 0,0 0-41 0,0 0-21 0,0 0-17 15,0 0-8-15,0 0 0 0,0 0 2 0,0 0 0 16,129-15-14-16,-76 7-20 0,10-3 0 0,4 1 0 15,5-4 0-15,1 2 0 0,1-2 0 16,0 0 0-16,-2 1 0 0,-4 0 0 0,0-1 0 16,-7 2 0-16,-3 2 0 0,-5 3 0 15,-9 0 0-15,-6 4 0 0,-10 0 0 0,-9 3 0 16,-7 0 0-16,-6 0 0 0,-6 3 0 0,0 2 0 16,-6 0 0-16,-2 2 0 0,-3 0 0 0,-5-2 0 15,3 2 0-15,-5-2 0 0,4 0 0 0,-2-1 0 16,5-1 0-16,-1-1 0 0,4 0 0 0,2 0 0 15,3-2 0-15,3 0 0 0,3 0 0 0,3 0 0 16,5 1 0-16,2 1 0 0,4 0 0 16,-1 0 0-16,-1-1 0 0,3 3 0 0,-5-4 0 15,2 3 0-15,-4-1 0 0,-4 0 0 0,-2 1 0 16,-3-1 0-16,-2 1 0 0,0 2 0 0,-3-2 0 16,-6 3 0-16,-2-3 0 0,-6 4 0 15,1-3 0-15,-3-1 0 0,-2-3 0 0,0 0 0 16,1 0 0-16,2-7 0 0,0 0 0 0,5 0 0 15,2 0-66-15,4-1-69 0,6-2-204 16,2 1-176-16,9-1-348 0,1 1-69 0,-2 4-313 0</inkml:trace>
  <inkml:trace contextRef="#ctx0" brushRef="#br0" timeOffset="164114.18">17744 8291 2539 0,'0'0'229'0,"0"0"46"0,0 0-38 0,0 0-49 0,0 0-39 16,0 0-40-16,-5-90-35 0,24 79-18 15,8 2-9-15,3 2-8 0,6 3-9 0,1 4-3 0,0 0-3 16,-2 4-7-16,-2 3 1 0,-5 2-6 16,-4 0-3-16,-4 3-4 0,-5 4 4 0,-6 0-7 15,-6-1-2-15,-3 5 0 0,-8 1 0 0,-11 2 0 16,-3 3 0-16,-7 0 0 0,-3 0 0 15,-7 2 0-15,-1-3 0 0,-2-1 0 0,1 3 0 0,2-7 0 16,3-1 0-16,4-2 0 0,6-5 0 16,3-3 0-16,10-4 0 0,4-3 0 0,8 0 0 15,3-2 0-15,10 0 0 0,4 0 0 0,6 0 0 16,4 0 0-16,5 0 0 0,4-4 0 0,1 1 0 16,3 1 0-16,-1-1 0 0,0 1 0 0,-4 0 0 15,-1 2 0-15,-5 0 0 0,-3 0-4 16,-2 0-20-16,-6 0-14 0,0 2-16 0,-5 0-29 15,-1-1-42-15,-5 1-78 0,-2-2-66 0,0 0-34 16,-3 0-3-16,-1-2 37 0,0-3 33 16,0-4 32-16,0 1 31 0,0-4 54 0,2 0 58 15,1 0 56-15,3 1 64 0,-2 1 58 0,2 3 41 16,-2 2 22-16,1 5-2 0,1 0 0 0,-4 3 15 16,2 6 19-16,0 1 4 0,1 4-32 15,1-1-43-15,3 0-38 0,3-1-22 0,5-2-7 16,2-3-1-16,4-1-8 0,2-6-8 0,1 0-7 15,2-2-2-15,-2-5-1 0,2-2-6 16,-3-3-20-16,-5-2-21 0,-2-1 0 0,-5-1 0 16,-5 1 0-16,-3-3 0 0,-5 3 0 0,-2 0 0 15,-7-1 0-15,-3 2 0 0,-6 0 0 0,-2 2 0 16,-4 5 0-16,-3 4 0 0,0 3 0 0,0 5 0 16,-1 9 0-16,1 3 0 0,5 4 0 15,3 1 0-15,4 2 0 0,6-1-137 0,5-2-217 0,4-3-177 16,7-4-328-16,1-7-44 0,-2-3-408 0</inkml:trace>
  <inkml:trace contextRef="#ctx0" brushRef="#br0" timeOffset="164464.63">18710 8193 3026 0,'0'0'256'0,"0"0"-72"0,0 0-38 0,0 0-20 0,0 0-23 0,0 0-28 0,0 0-22 0,0 0-11 15,0 0-6-15,0 0-4 0,0 0-16 0,0 0-16 16,29 88 0-16,-42-71 0 0,3-2 0 16,-5 3 0-16,0-2 0 0,-1-3 0 0,1-1 0 0,1-2 0 15,0-1 0-15,6-2 0 0,0-2 0 16,3-1 0-16,5-3 0 0,2-1 0 0,6 0 0 16,6 0 0-16,5 0 0 0,4 0 0 15,1 0 0-15,5 0 0 0,-3 2 0 0,-1 2 0 16,-4 3 0-16,-4 1 0 0,-4 3 0 0,-6 2 0 15,-3 1 0-15,-4 2 0 0,-4-1 0 0,-5 3 0 16,-4-1 0-16,-2-2 0 0,-4 1 0 16,0-2 0-16,-1-4 0 0,-1-1 0 0,1 0 0 0,4-4 0 15,-1-3 0-15,7-1 0 0,0-1 0 16,4 0 0-16,4-3-44 0,2-2-117 0,8-2-205 16,4 0-197-16,7-2-317 0,-4 0-36 0,-3 6-249 0</inkml:trace>
  <inkml:trace contextRef="#ctx0" brushRef="#br0" timeOffset="164581.32">18960 8660 2991 0,'0'0'420'0,"0"0"-172"0,-56 94-108 0,31-56-46 0,2-6-29 15,1-2-28-15,5-4-15 0,2-4-12 16,5-5-12-16,5-3-10 0,2-3-31 0,3-4-57 16,4-2-198-16,6-3-172 0,-3-2-328 0,0 0-739 15</inkml:trace>
  <inkml:trace contextRef="#ctx0" brushRef="#br0" timeOffset="164964.67">19551 8151 2840 0,'0'0'167'0,"0"0"-6"16,0 0-12-16,-106-14-10 0,83 19-23 15,5 4-33-15,4 2-37 0,3 1-25 0,6-2-15 16,5 3-9-16,3 0 0 0,9-1 5 0,3 0 0 16,6 0 5-16,6-1 7 0,3-1 3 0,4 2 6 15,1 0 3-15,3-2-1 0,-5 2-2 16,-5-1 2-16,-5-1-6 0,-10 3-1 0,-4 0 4 15,-5 1 5-15,-4 1 4 0,-10 1-5 0,-5 0-2 16,-7-1-5-16,-7 1-7 0,-1-5-1 0,-6-2-11 16,0 0 0-16,-2-6 0 0,5-1 0 0,2-2 0 15,2-2-5-15,7-5-13 0,2 0-18 0,9-1-19 16,3-1-43-16,7 1-74 0,1-1-97 16,8-1-91-16,3-2-52 0,6 1-42 0,3-1-144 15,-6 3 7-15,-4 4-436 0</inkml:trace>
  <inkml:trace contextRef="#ctx0" brushRef="#br0" timeOffset="165248.35">19516 8334 1776 0,'0'0'385'16,"0"0"-94"-16,0 0-22 0,0 0 1 0,-87 30-36 16,62-19-50-16,3 5-53 0,1 1-42 0,6 1-26 15,2-1-20-15,7 0-13 0,2-1-16 16,4-1-9-16,7-1-2 0,6-2-4 0,4-1-1 16,8-1 0-16,0-5 2 0,7-2 3 0,2-1 5 15,1-2 8-15,3 0 5 0,-4 0 3 0,-2-2 2 16,-3 2-7-16,-8 0-4 0,-3 2 0 15,-8 3 4-15,-4 7 6 0,-6 1 1 0,-2 4 2 16,-6 1-6-16,-6 0-5 0,-3 3-1 0,-3-2-3 16,-1 0-13-16,-2 1 0 0,1-2 0 0,-1-1 0 15,2-1 0-15,3-2 0 0,2-4 0 16,4-1 0-16,3-3 0 0,6-2 0 0,-1-1 0 16,3-1 0-16,1-1 0 0,1-1-16 0,6 0-6 15,1 0-9-15,1 0-16 0,1 0-24 0,-1-3-56 16,-1-2-115-16,2 1-123 0,-3-2-109 0,2-1-242 15,-3 2-8-15,-3 0-536 0</inkml:trace>
  <inkml:trace contextRef="#ctx0" brushRef="#br0" timeOffset="165650.65">19907 8211 3109 0,'0'0'302'0,"0"0"-115"0,0 0-55 0,0 0-26 0,0 0-28 0,0 0-24 0,0 0-21 0,0 0-15 15,0 0-8-15,100-16-5 0,-88 22 1 0,-6 3 0 16,-1 1 1-16,-2 4 4 0,-3 3-2 16,-2 3 0-16,-7 1-1 0,-2 6-3 0,-8-1-5 15,-1 1 0-15,-2 1 0 0,0 0 0 0,-2-1 0 16,0-3 0-16,5-1 0 0,5-1 0 16,1-3 0-16,6-4 0 0,6 1 0 0,2-4 0 15,8-1 0-15,5-2 0 0,6-4 0 0,3 2 0 16,2-7 0-16,3 2 0 0,-2-2 0 15,0 0-35-15,-3-2-24 0,-4-3-49 0,-4-1-97 16,-3 1-119-16,-2 0-92 0,-4-2-75 0,1-2-127 16,-5 2-26-16,-1 2-551 0</inkml:trace>
  <inkml:trace contextRef="#ctx0" brushRef="#br0" timeOffset="165865.54">20128 8239 1347 0,'0'0'521'0,"0"0"-201"0,0 0-9 15,0 0 14-15,0 0-32 0,0 0-61 0,93-36-63 16,-83 32-44-16,1 2-23 0,-3 0-17 0,-2-2-23 16,0 1-14-16,-4-1-11 0,-2 1-3 0,0-1 3 15,-5 1-4-15,-2 1-19 0,-2 0-14 0,-3 2 0 16,-3 0 0-16,0 6 0 0,-2 2 0 0,-3 3 0 16,1 2 0-16,4 4 0 0,-2 1-9 15,6 1-52-15,1 0-69 0,8-1-195 0,2 0-204 16,2-4-361-16,7-2-72 0,-4-5-227 0</inkml:trace>
  <inkml:trace contextRef="#ctx0" brushRef="#br0" timeOffset="166039.79">20708 8481 2731 0,'0'0'561'0,"0"0"-300"0,-75 102-134 16,51-61-17-16,-2-1-34 0,5-2-31 0,3-4-20 15,4-2-16-15,3-8-18 0,4-6-22 0,5-4-49 16,2-1-186-16,0-6-187 0,6-2-299 16,-3-3-177-16,2-1-496 0</inkml:trace>
  <inkml:trace contextRef="#ctx0" brushRef="#br0" timeOffset="166630.78">21141 7975 2619 0,'0'0'175'0,"0"0"5"16,0 0 18-16,0 0 7 0,0 0-31 0,0 0-49 15,0 0-58-15,0 0-23 0,0 0-7 0,-95 93 1 16,85-50-5-16,2 2-9 0,1 2-4 16,6-2-10-16,1-2-4 0,5-3-3 0,1-3-2 15,9-4 0-15,-2-5-4 0,7-5 1 0,1-8-7 16,0-3-3-16,3-5-3 0,2-5-5 0,-1-2-3 16,2-7-1-16,2-7 4 0,-1-1 2 0,-4-6 6 15,1-3 5-15,-3-4 1 0,-7-1 3 16,1-1 6-16,-4-1 2 0,-4 2 0 0,-2 1 2 15,-1 4-2-15,-4 7 1 0,-1 5 3 0,0 7 3 16,-2 5-3-16,-3 2-5 0,-2 10 3 16,2 6-2-16,-4 5 0 0,0 3 0 0,3 0 0 15,-2 5-1-15,1-2 2 0,3 0 3 0,-3-1-3 16,5-2-3-16,-2-1 2 0,1-7-2 0,2 1-3 16,0-3 3-16,0-4-1 0,-1-5 0 15,0-2-1-15,2-3-1 0,0-2-3 0,-2-7 1 16,2-4 4-16,0-4-3 0,0-10 1 0,2 0 1 15,2-10 0-15,2-1 0 0,1-2 3 16,5-2 1-16,4 2-3 0,4 4 6 0,2 1 8 0,3 7 4 16,0 5 3-16,-4 4 3 0,0 8-6 15,-4 4-2-15,-5 5-6 0,-5 2-1 0,-6 10-4 16,-2 5-5-16,-9 4-2 0,-7 5 0 0,-3 0 0 16,-8 2 0-16,2-2 0 0,-4 1 0 0,2-5 0 15,0-1 0-15,6-3-2 0,5-5-29 16,7-1-15-16,5-5-30 0,5 0-65 0,2-4-109 15,11-1-113-15,5-2-88 0,8-3-125 0,-5-4-123 16,-8 3-507-16</inkml:trace>
  <inkml:trace contextRef="#ctx0" brushRef="#br0" timeOffset="166848.48">21872 8130 2051 0,'0'0'444'0,"0"0"-96"0,0 0-39 0,0 0-39 15,0 0-98-15,0 0-69 0,-93 58-40 0,66-26-18 16,1 6-7-16,2 2-4 0,8 2-3 0,1-5 0 15,11 0 4-15,2-6-4 0,6-6-2 0,8-2-1 16,8-6-4-16,5-3-15 0,3-3-9 16,7-7 0-16,-2-2 0 0,0-2 0 0,4-6 0 15,-5-5 0-15,-3 1 0 0,-4-2 0 0,-1 0 0 16,-6-1 0-16,-2 5 0 0,-7 1 0 0,-4 1 0 16,-2 3 0-16,-3 3-27 0,-3 0-168 15,-4 2-232-15,-7 5-293 0,4 0-229 0,1-2-753 0</inkml:trace>
  <inkml:trace contextRef="#ctx0" brushRef="#br0" timeOffset="167597.79">2875 10264 2842 0,'0'0'166'0,"0"0"-19"0,0 0 14 0,0 0-9 0,93-22-32 0,-58 17-34 0,7 0-31 16,5 1-17-16,3-1-14 0,5 3-3 15,5 1-6-15,5 1-4 0,4 3-1 0,2 4 0 16,4 2-1-16,-3 0-1 0,-1-2-3 0,-4 2 1 16,-4-2-1-16,-4 2 0 0,-8 0 5 15,-9-2-8-15,-6 1 1 0,-7 1-1 0,-8 2-1 16,-6-1 2-16,-6 1-1 0,-8 3 4 0,-1 2-2 16,-5-2 2-16,-5 0-2 0,-3 0-1 0,0-5-2 15,-3 0-1-15,1-4 0 0,0-1-1 16,0-4 1-16,4 0 0 0,1-4-2 0,1-3 1 15,8 0 3-15,1 0-5 0,4-2 3 0,7-2 1 16,4 3 2-16,3 1 5 0,2 0 2 0,3 1 4 16,-3 1-1-16,-3 4 3 0,-3-1 0 15,-6 2-2-15,-4 0-1 0,-4 0 3 0,0 3-3 16,-5 2-9-16,-7 1-11 0,-3 1-27 0,-6 0-35 16,-2-4-82-16,0 1-229 0,0-4-211 15,2-4-286-15,7-3-149 0,4 4 82 0</inkml:trace>
  <inkml:trace contextRef="#ctx0" brushRef="#br0" timeOffset="175188.08">5333 10065 2301 0,'0'0'155'0,"0"0"-22"0,0 0 50 0,-107-14 16 0,90 14-12 0,2 5-28 0,6 5-56 0,5 6-32 0,4 2-18 0,2 7-16 15,7-1-8-15,5 0-5 0,5 0-7 0,5-3-3 16,2-2-2-16,3-5 0 0,1-3 1 0,-1 0-1 16,0-2 2-16,-2-4 1 0,-1 2-2 15,-5 0 1-15,-8-2-4 0,-1 4-4 0,-4-2 5 16,-4 1 2-16,-4-1 1 0,0 3 0 0,-5 1-3 15,-5-1-2-15,-3-1-5 0,-3-1-1 16,-1-1-8-16,-1-1-11 0,-1-3-13 0,0-3-19 16,0 0-32-16,7-3-72 0,3-4-103 0,1-4-76 15,7-1-80-15,2-4-142 0,7 4-102 16,-6 2-675-16</inkml:trace>
  <inkml:trace contextRef="#ctx0" brushRef="#br0" timeOffset="175563.89">5693 10161 1962 0,'0'0'188'0,"0"0"40"0,0 0 34 16,0 0 15-16,0 0-21 0,0 0-66 0,0 0-59 16,0 0-28-16,0 0-19 0,0 0-11 0,0 0-16 15,0 0-15-15,0 0-5 0,25-12-12 0,-33 7-8 16,-1 1-1-16,0 1-2 0,0 3-5 0,-2 2-1 16,2 6-6-16,-1 5-2 0,3 3-5 15,1 5-1-15,-1 2-2 0,5-1-9 0,1-2-3 16,1-2-7-16,2-1-7 0,8-4-7 0,0-3 10 15,5-1 10-15,1-6 11 0,3-1 13 0,0-2-1 16,-2 0-1-16,0-4 2 0,1 1 3 16,-7-2 3-16,0 1 1 0,-2 1 0 0,-2 1 4 15,-4 0-3-15,-1 1 4 0,-2 1-1 0,1 0-7 16,3 1 4-16,-2 3-3 0,-1 1-1 16,3 0-4-16,2-1 1 0,-3-1-2 0,5-1-1 15,-3 0 5-15,2-2-6 0,1 0 0 0,0-2 0 16,-3-3 0-16,3 0 2 0,-1 1 0 0,-4-1-3 15,4 0 0-15,-4 1-3 0,5 1 1 16,-1 1-5-16,1-2-10 0,3 4-8 0,-1-1-15 16,2 1-21-16,2-2-39 0,-3 0-89 0,1-1-126 15,-3-4-93-15,1-4-151 0,0 1-128 0,-6-2 76 16,3 4-260-16</inkml:trace>
  <inkml:trace contextRef="#ctx0" brushRef="#br0" timeOffset="175881.46">6304 9553 1784 0,'0'0'461'0,"0"0"-203"16,0 0 9-16,0 0 3 0,0 0-20 0,0 0-79 15,20 87-68-15,-20-50-34 0,0 3-22 0,0 3-19 16,-3 6-4-16,-3 1-6 0,2 2-1 0,-4 1 0 16,0 0 1-16,4-2-1 0,-1-5-2 15,3-6-1-15,2-4-8 0,2-6-6 0,6-6-1 16,0-6-2-16,2-4-3 0,-1-3 1 0,1-8-1 15,1-3-4-15,-1-1 6 0,-3-8 4 0,1-5 4 16,0-3 3-16,-5-4 1 0,2-3 2 16,-3 0-1-16,-1 0 1 0,1 3-2 0,2 7 0 15,0 4-2-15,-2 3 2 0,4 5-2 0,-4 2-2 16,5 5-1-16,-3 6-3 0,5 3-1 0,-2 5-3 16,-1-2-6-16,2 0-10 0,2-1-14 0,-1-6-17 15,0-5-34-15,1-1-64 0,-2-4-144 0,-3 0-54 16,0-4-74-16,-5-3-164 0,-4-1-6 15,1-1 8-15,-4 4-153 0</inkml:trace>
  <inkml:trace contextRef="#ctx0" brushRef="#br0" timeOffset="176281.37">5856 10073 1664 0,'0'0'959'0,"0"0"-894"15,0 0-56-15,0 0 6 0,0 0 6 0,91-45-7 16,-53 33-19-16,4-1-30 0,5 4-19 0,2-2-9 15,6 3-2-15,-1 1 9 0,0 3 3 0,2 4 4 16,-5 0 12-16,-2 7 14 0,-3 2 16 16,-6 5 11-16,-1 1 1 0,-7 2 3 0,-5 4 1 0,-6 0 8 15,-2 1 10-15,-5 0 22 0,-5 1 27 16,-5 2 27-16,1-2 20 0,-4 2 13 0,-1-5 1 16,0-2-10-16,0-3-12 0,-2-3-15 0,-2-3-16 15,2-6-12-15,0-1-9 0,0-2-9 0,-3-2-9 16,4-8-7-16,-3-3-9 0,-1-3-5 15,5-3-8-15,0-4-1 0,5-3 0 0,1 4 2 16,4-2 5-16,4 4 4 0,0 3 1 0,-1 4-2 16,5 2-3-16,0 6-5 0,0 2-2 15,0 3-1-15,0 2 3 0,0 6 0 0,-3 2 2 16,-1 4-4-16,-3 3-4 0,-3 1-1 0,-4 3-2 16,-1-3 2-16,1 5-4 0,-2-4 0 0,-1 0-6 15,0-3 0-15,-1-3 0 0,0-3-6 16,0-1-7-16,0-4-10 0,1-1-14 0,4-4-20 15,-1 0-28-15,2 0-56 0,-2-7-178 0,4-4-95 16,1 1-164-16,-3-5-197 0,1 4 123 16,-4 3-343-16</inkml:trace>
  <inkml:trace contextRef="#ctx0" brushRef="#br0" timeOffset="176598.05">7080 9983 2047 0,'0'0'446'0,"0"0"-97"0,0 0-41 15,0 0-49-15,0 0-102 0,0 0-72 0,0 0-39 16,0 0-17-16,0 0-7 0,-16 102-4 15,16-78-7-15,2-1-4 0,5 1-6 0,0-2 0 16,3-3-1-16,1-1-2 0,4-6-4 0,-2-4 0 16,3-4-1-16,-2-4-1 0,3 0 1 15,-2-5 2-15,3-2 4 0,0-4 3 0,-4-3 7 16,4-1-5-16,-5-3 1 0,3 3 1 0,-3 3-2 16,0 2 7-16,2 4-3 0,-2 5 1 0,-1 1-1 15,4 3 4-15,-4 6 0 0,1 3-1 0,-3 2 0 16,-1 1-3-16,-1 1 3 0,-4-1-2 15,1-1 1-15,-4-2-1 0,-1 1 0 0,0-4 1 16,-1 2 4-16,-4-4-7 0,-4 0-2 0,-1-4-2 16,-2 1-1-16,-1-4 1 0,-5 0-3 15,3 0 0-15,-1-6-4 0,2-1 5 0,3 0-2 16,1 0 0-16,4 2-3 0,4-1-3 0,2 1-8 16,2 0-24-16,7-1-50 0,3 1-209 0,5 0-192 15,2 0-336-15,1 0-38 0,-5-1 47 16,-4 1 315-16</inkml:trace>
  <inkml:trace contextRef="#ctx0" brushRef="#br0" timeOffset="177064.44">8191 10194 2864 0,'0'0'208'0,"0"0"-84"0,0 0-23 0,0 0 21 0,0 0 6 0,0 0-10 0,89-80-37 16,-42 65-27-16,8-2-11 0,9 1-3 0,5 1-2 15,2 2-5-15,1 3-6 0,-2 3-12 16,0 2-8-16,-7 3-5 0,-2 2 0 0,-6 2 1 15,-5 3-1-15,-6 4 2 0,-8-1-5 0,-6 1 4 16,-9 2-1-16,-6-3-2 0,-6 1 1 0,-7-1-1 16,-2 1 3-16,-4-2 2 0,-5 1 0 15,-4-1-1-15,-1-2 0 0,-4 2 0 0,1-1 3 16,-1-3-5-16,3 2-2 0,2-3 0 0,4 0 0 16,7 0 2-16,2-2-3 0,9 0 0 0,6-4-2 15,5-1 4-15,6 0-1 0,4-2 0 0,1 0 2 16,3 0 0-16,-2 3 3 0,-3-1 0 0,-5 3 3 15,-6 1 0-15,-4 1 4 0,-8 0-12 16,-6 3 0-16,0 2 0 0,-6 2 0 0,-8 0 0 16,0 2 0-16,-6-4 0 0,-1 2 0 0,1-2-49 15,0-3-95-15,1-2-257 0,3 0-263 16,4-3-241-16,5-3-16 0,3 3-90 0</inkml:trace>
  <inkml:trace contextRef="#ctx0" brushRef="#br0" timeOffset="177797.56">10657 9730 2419 0,'0'0'345'0,"0"0"-93"0,0 0 1 0,0 0-39 0,0 0-48 0,0 0-48 0,0 0-46 15,0 0-27-15,0 0-12 0,0 0-7 0,0 0-4 16,-101 62-5-16,73-35 1 0,-2 2-3 16,-2-1-1-16,2 2-3 0,3-5-5 0,3 1-3 15,1-3-1-15,7-5 4 0,4 0-6 0,5-4 0 16,3 0-2-16,4-4-4 0,7 1 4 16,3-1-2-16,7 0 1 0,2-2-1 0,6 1 3 15,2 0 2-15,2-2 3 0,3 0-2 0,0 0-2 16,1-4 1-16,-4 1-2 0,0-3 3 0,-4-1-1 15,3-5 0-15,-3 0 2 0,-4-6 3 16,-2-2-1-16,-2-3 2 0,-6-1 1 0,-1-2 4 16,-5 0-4-16,-3-2-8 0,-2 1 0 0,-1 1 0 15,-5 1 0-15,-4 1 0 0,-1 5 0 16,2 3 0-16,-1 4 0 0,-1 5 0 0,1 1 0 16,1 10 0-16,1 3 0 0,-1 8 0 0,1 5 0 15,0 3 0-15,3 5 0 0,1 3 0 0,-2 0 0 16,2 0 0-16,0 2 0 0,2-6 0 0,-1-5 0 15,3-3 0-15,0-6-12 0,0-7-67 0,5-4-37 16,-1-4-66-16,0-5-122 0,-1 0-39 16,1-7-41-16,1-5-77 0,1-3-122 0,-1-1-20 15,-2 5-425-15</inkml:trace>
  <inkml:trace contextRef="#ctx0" brushRef="#br0" timeOffset="178098.59">11097 9975 2774 0,'0'0'268'0,"0"0"0"0,0 0-78 15,0 0-43-15,78 102-36 0,-74-77-31 16,-4 3-29-16,0 0-19 0,-4-3-10 0,-5 3-9 16,-1-4 0-16,-2 0-3 0,-2-3-1 0,-2-2-5 15,-3-1-1-15,0-5 1 0,0-1 0 0,0-3-4 16,-1-4 0-16,3-2-3 0,0-3 0 16,4 0 3-16,1-3-6 0,4-4-1 0,4-2-2 15,4-2 3-15,1-3-6 0,10-5 1 0,3-2 1 16,6-3 3-16,5-2 5 0,1-5 5 0,4-2 1 15,-1 0-6-15,-1 0 5 0,-4 1 3 0,-4 0 3 16,-4 1 2-16,-5 2 9 0,-6 0 2 0,-1 1 0 16,-4 2 2-16,-9 5-10 0,-2 4-2 15,-5 5-2-15,-1 5 0 0,-2 5-10 0,-5 6 0 16,2 4 0-16,-1 4-16 0,1 8-4 0,3 1-18 16,5-1-29-16,5 2-77 0,5 1-205 0,4-4-155 15,6-1-265-15,8-4-37 0,-4-3 113 16,-2-4 4-16</inkml:trace>
  <inkml:trace contextRef="#ctx0" brushRef="#br0" timeOffset="178381.48">11561 9769 2485 0,'0'0'389'0,"0"0"-96"0,0 0-51 16,0 0-64-16,0 0-51 0,0 0-41 15,0 0-31-15,0 0-28 0,0 0-12 0,0 0-3 16,-90 26-8-16,79-5 2 0,1 1 2 0,3 0 1 15,4 3-6-15,2-2 5 0,1-2 0 0,7 0-1 16,4 0 2-16,7-2 2 0,1 1 0 16,3 0 5-16,3-3 7 0,-3 1-2 0,1 0-1 15,-6-1-3-15,0 1-12 0,-7 1-5 0,-6 2 0 16,-2-1 0-16,-4 1 0 0,-7-2 0 0,-3 0 0 16,-8-5 0-16,0-1 0 0,-5-2 0 0,-1-3 0 15,-5-4 0-15,2-4 0 0,-1 0 0 16,4-5-28-16,4-4-55 0,3-2-76 0,5 0-205 15,7-3-193-15,4 0-291 0,3 4-30 16,0 1-300-16</inkml:trace>
  <inkml:trace contextRef="#ctx0" brushRef="#br0" timeOffset="178613.69">12173 9643 3462 0,'0'0'153'0,"0"0"-34"0,0 0-14 16,0 0-9-16,-102 110-12 0,82-73-22 0,5 0-48 15,0 5-14-15,4 0 0 0,0 1 0 0,1 1 0 16,0 3 0-16,-1-2 0 0,1-2 0 0,2-2 0 16,-1-4 0-16,6-6 0 0,1-7 0 0,2-5-90 15,5-5-113-15,4-3-204 0,1-1-170 16,1-3-274-16,-1 0-61 0,-2-4-143 0</inkml:trace>
  <inkml:trace contextRef="#ctx0" brushRef="#br0" timeOffset="179048.14">12526 9690 3680 0,'0'0'67'0,"0"0"-4"16,0 0 2-16,0 0 9 0,0 0-2 16,0 0-14-16,-89 31-42 0,73-15-16 0,2 2 0 15,-5 1 0-15,1 2 0 0,3 2 0 0,-3-1 0 16,2-2 0-16,0 5 0 0,-1-2 0 0,5-3 0 16,0 2 0-16,-1-1 0 0,3 2 0 0,1-5 0 15,2 3 0-15,6 0 0 0,1 0 0 16,0-3 0-16,6 1 0 0,5 1 0 0,2-6 0 15,3 0 0-15,2-6 0 0,8-3 0 0,-1-4 0 16,4-2 0-16,5-7 0 0,-2-6 0 0,1-4 0 16,-1-1 0-16,-2-5 0 0,-3-1 0 15,-2-3 0-15,-4-2 0 0,-1 1 0 0,-5 0 0 16,-5 1 0-16,-3 2 0 0,-4 5 0 0,-3 6 0 16,0 4 0-16,-6 6 0 0,-4 5 0 0,-5 5 0 15,1 9 0-15,-6 5 0 0,-1 8 0 16,1 3 0-16,-1 3 0 0,1 3 0 0,2 2 0 15,4 2 0-15,1-2 0 0,2 2 0 0,5-2 0 16,1-5 0-16,5-8 0 0,0-4-46 0,6-7-100 16,4-7-189-16,1-2-91 0,-1-5-137 15,1 0-223-15,-2-5 68 0,-4 1-357 0</inkml:trace>
  <inkml:trace contextRef="#ctx0" brushRef="#br0" timeOffset="179381.77">12846 9989 1654 0,'0'0'1113'0,"0"0"-863"0,0 0-3 0,0 0-44 0,101 67-40 16,-92-43-46-16,-6 0-35 0,-2 4-20 16,-1-2-20-16,-2-1-7 0,-3 0-9 0,-5-3-4 0,0-3-5 15,-4-2-2-15,0-1-1 0,-4-2-2 16,-2-4-1-16,0-1-5 0,-1-2-2 0,1-4-4 16,-3-3 0-16,2-1 0 0,1-6 0 0,2-2 0 15,5-3-3-15,3-2 0 0,3-2-1 0,7-2 7 16,1-2-6-16,9-4 3 0,7 1-1 15,2 0 2-15,4-3 0 0,3 0-2 0,4 2 2 16,4-2-2-16,-2 1 2 0,1-1 1 0,-3 3 0 16,-2-2 3-16,-7 1-5 0,-5 2 0 15,-4 1 0-15,-8 2 0 0,-4 3 0 0,-1 6 0 16,-7 3 0-16,-4 3 0 0,-6 4 0 0,-2 2 0 16,-1 9 0-16,-4 2 0 0,-2 5 0 0,1 1 0 15,3 1 0-15,4 1 0 0,5-2-40 0,4 0-68 16,8-5-119-16,2-4-204 0,6-1-226 15,8-8-182-15,-2-1 51 0,-2 0-217 0</inkml:trace>
  <inkml:trace contextRef="#ctx0" brushRef="#br0" timeOffset="179663.79">13193 9811 2357 0,'0'0'468'0,"0"0"-105"0,0 0-59 0,0 0-106 16,0 0-70-16,0 0-40 0,0 0-30 0,0 0-22 15,0 0-4-15,0 0-7 0,0 0-3 0,0 0-6 16,90 103-16-16,-89-77 0 0,-1 3 0 0,0 0 0 15,0 3 0-15,-7-1 0 0,2-2 0 16,-3 0 0-16,-2-2 0 0,0-4-3 0,1 0-26 16,1-4-14-16,2-3-17 0,-2-4-25 0,-2 0-46 15,1-4-129-15,0-1-89 0,-1-2-53 16,-1-3-48-16,1-2 1 0,-2 0-15 0,3-4 88 16,0-1 207-16,4-2 284 0,-2 3 214 0,5-1 80 15,0 1-21-15,2 1-41 0,0-1 5 16,2 2-28-16,5 1-54 0,0 1-81 0,7 0-80 15,0 0-43-15,1 0-24 0,2 0-13 0,2-2-13 16,1 0-10-16,1 0-13 0,0-1-24 0,-1-1-95 16,0-1-240-16,0 2-243 0,0-1-233 15,-8 3 29-15,-3-3-209 0</inkml:trace>
  <inkml:trace contextRef="#ctx0" brushRef="#br0" timeOffset="179814.64">13432 10317 3276 0,'0'0'226'16,"0"0"-150"-16,0 0-23 0,0 0-6 0,-60 98-10 16,53-83-9-16,4-3-16 0,1-3-14 0,2-4-17 15,0-3-33-15,5-2-86 0,2-2-173 0,2-5-117 16,1-3-269-16,-1 1-68 0,-2 3-578 0</inkml:trace>
  <inkml:trace contextRef="#ctx0" brushRef="#br0" timeOffset="180430.82">14364 9792 2796 0,'0'0'457'0,"0"0"-287"0,-91-51-47 16,59 40-18-16,2 2 0 0,0 9-12 0,0 0-29 15,-1 5-22-15,-1 8-16 0,1 5-6 0,-2 6-3 16,3 6-1-16,2 6-3 0,5 4-3 16,3 1-2-16,2 6-1 0,6-1-3 0,2 1-4 15,4-3-2-15,6 2-1 0,9-7-2 0,5-4-2 16,8-10-7-16,4-6-13 0,9-6-9 16,2-8-7-16,9-5-10 0,-2-7-5 0,5-9-9 15,-1-4-10-15,-4-4-9 0,-2-6-8 0,-9-2-14 16,-3-1 2-16,-4-2 21 0,-5 1 31 15,-8 1 38-15,-1-1 30 0,-4 0 23 0,-3 1 24 16,-3 6 19-16,-2 1 6 0,0 7 0 0,-5 9-10 16,2 6 1-16,-1 4-5 0,-2 10-10 0,-1 10-15 15,2 4-16-15,-2 3-7 0,-3 5-4 16,5 2-1-16,-2 0-2 0,0 0-1 0,5 1 1 16,0 0 2-16,1 0-4 0,0-3-3 0,-1 0-3 15,-1-8 0-15,3-2-1 0,0-5 2 0,0-6-1 16,0-2-6-16,0-6-1 0,0-3 0 0,0 0 2 15,0-9 3-15,0-3 2 0,3-9-9 0,1-2 0 16,0-7 0-16,4-7 0 0,2 0 0 16,3-3 0-16,3 1 0 0,3 0 0 0,2 3 0 15,2 2 0-15,4 4 0 0,-2 3 0 0,4 4 0 16,1 4 0-16,-3 5 0 0,-3 4 0 0,-2 2 0 16,-3 4 0-16,-7 4 0 0,-4 0 0 15,-5 6 0-15,-3 5 0 0,-3 1 0 16,-7 7 0-16,-3 2 0 0,-8 3 0 0,-5 0 0 0,-3 2 0 15,-3 0 0-15,-1 1 0 0,0-2 0 16,-4-2 0-16,6-3 0 0,1-5 0 0,2-1 0 16,6-3 0-16,7-4 0 0,1-4-79 0,11-1-125 15,3-2-168-15,11-5-105 0,6-8-248 0,-2 3-67 16,-1 3-654-16</inkml:trace>
  <inkml:trace contextRef="#ctx0" brushRef="#br0" timeOffset="180665.45">15017 9686 2878 0,'0'0'421'0,"0"0"-144"0,0 0-123 0,0 0-50 0,0 0-29 0,0 0-28 0,0 0-21 16,0 0-11-16,-96 125 2 0,66-76 3 0,0 5 3 15,3 1 3-15,6 0-14 0,8-1-12 16,5-2 0-16,8-8 0 0,11-5 0 0,9-8 0 0,7-6 0 16,7-5 0-16,5-6 0 0,3-4 0 15,2-8 0-15,3-2 0 0,-5-7 0 0,0-5 0 16,-4-4 0-16,-5-2 0 0,-3-2 0 15,-4-1 0-15,-5-1 0 0,-7-1 0 0,-2 1 0 0,-4 1 0 16,-4 0 0-16,-2 2 0 0,-2 1-31 16,-2 1-407-16,-4-1-338 0,-1 6-203 0,3 5-784 0</inkml:trace>
  <inkml:trace contextRef="#ctx0" brushRef="#br0" timeOffset="181849.57">16056 10121 2224 0,'0'0'278'0,"0"0"-32"0,0 0 7 0,0 0-37 0,0 0-34 16,0 0-26-16,0 0-41 0,17-97-30 16,-3 83-19-16,3 1-16 0,5 1-5 0,3 0-10 15,3 1-3-15,7 1-1 0,1 3-7 0,0 0-1 16,0 2-4-16,2 1-4 0,1-1-15 15,-2 3 0-15,0-1 0 0,2 1 0 0,-6 2 0 16,1 0 0-16,-2 0 0 0,-4 0 0 0,-2 2 0 16,-5 1 0-16,-4 1 0 0,-5 1 0 0,-3-1 0 15,-5-1 0-15,-1 1 0 0,1-1 0 16,-4-1 0-16,0 0 0 0,0-1 0 0,-2 1 0 0,0-2 0 16,1 0 0-16,1 0 0 0,0 0 0 15,0 0 0-15,0 0 0 0,6 0 0 0,0 0 0 16,4 0 0-16,3 0 0 0,0 0 0 0,1-2 0 15,-1 1 0-15,-2 1 0 0,-4 0 0 0,-2 0 0 16,-4 0 0-16,-1 1 0 0,-6 1 0 16,-5 2 0-16,-3-1 0 0,-6 0 0 0,-4-1 0 15,-2 2 0-15,-1-3 0 0,-1-1 0 0,0 0 0 16,2 0-17-16,3 0-55 0,6 0-30 0,7 0-54 16,7-1-98-16,6-3-166 0,12-1-229 15,7-4-134-15,-1 2 38 0,-6 2-152 0</inkml:trace>
  <inkml:trace contextRef="#ctx0" brushRef="#br0" timeOffset="182198.23">17799 9365 2723 0,'0'0'356'0,"0"0"-240"0,0 0-10 0,0 0 7 0,0 0-5 0,0 0-17 16,-77 106-41-16,70-90-24 0,1 0-13 0,3-2-9 15,1-4-4-15,2-3-9 0,0-1-4 0,2-3-6 16,1-1-5-16,4-2-6 0,1-2-3 0,3-3-5 16,2-6-3-16,0 1 3 0,1-1 6 15,2-1 12-15,-1 2 14 0,-1 4 11 0,-4-1 6 16,0 3 3-16,1 4-1 0,-6 2 2 0,-1 7 4 15,-3 0-1-15,-1 9 0 0,-1-3-7 0,-2 5-4 16,-2-1-5-16,2-4-4 0,1 0-7 16,2-3-16-16,0-3-20 0,6-2-24 0,5-3-25 15,0-4-49-15,1 0-115 0,0 0-68 0,2-6-137 16,0-2-184-16,-4 2 73 0,-5 1-307 0</inkml:trace>
  <inkml:trace contextRef="#ctx0" brushRef="#br0" timeOffset="182631.5">18207 9393 1731 0,'0'0'334'0,"0"0"-52"16,0 0-30-16,0 0-24 0,-14 98-53 0,8-67-51 15,-4 4-29-15,1-1-14 0,0 3 5 0,1-2 4 16,-2 2-9-16,-1 1-13 0,-2-2-11 0,1 2-11 16,-3 0-7-16,2-5-7 0,1-2-8 0,2 0-11 15,3-5-6-15,0-3 0 0,1-1-7 16,4-5 4-16,0-3-5 0,2-3-4 0,0-4 2 15,2-4-5-15,1-1-1 0,2-2-4 0,3-5 3 16,-2-4 4-16,3-3 5 0,2-6 3 16,-1-1 1-16,2-3 0 0,4-1 2 0,-3 1 1 15,2-1 4-15,-1 7 0 0,1 2 1 0,-3 3 1 16,3 4-3-16,-4 2-1 0,3 5-3 16,1 0 1-16,0 5-1 0,1 2-1 0,1 2 0 15,-1 1-6-15,1-1 6 0,-1-1 3 0,-3-1 6 16,1 0 4-16,-1-4 3 0,-3 1 3 0,-3-4 0 15,0 0 6-15,-4 0-2 0,1 0-3 16,-4-2-17-16,0-1-7 0,0-3 0 0,-4 1 0 16,-1 2 0-16,-3-2 0 0,-3 4 0 0,-1 1 0 15,-3 3 0-15,1 3 0 0,-2 8 0 0,2 4 0 16,0-1 0-16,3 4 0 0,6-5 0 0,4 4 0 16,4-5 0-16,7-2 0 0,5-3-23 15,2-5-7-15,4-3-6 0,0-2-19 0,-1-3-25 16,-1-4-18-16,-4-4-45 0,-3-1-90 15,-4-2-111-15,-4-4-80 0,-4 0-138 0,-8-3-91 0,-1 6 62 16,3 4-232-16</inkml:trace>
  <inkml:trace contextRef="#ctx0" brushRef="#br0" timeOffset="182781.58">17745 9626 2857 0,'0'0'76'0,"0"0"-22"0,0 0 41 0,0 0 51 0,0 0 23 0,0 0-17 0,111 12-69 15,-70-7-42-15,4 2-27 0,6-1-12 0,-1 3-17 16,3-2-49-16,6 2-92 0,-2-2-213 16,1 0-177-16,4 0-243 0,-15-2 26 0,-16-2-224 0</inkml:trace>
  <inkml:trace contextRef="#ctx0" brushRef="#br0" timeOffset="183080.71">18657 10035 1555 0,'0'0'782'0,"0"0"-470"0,0 0-81 16,0 0-29-16,0 0-12 0,0 0-21 0,0 0-29 15,0 0-42-15,0 0-26 0,0 0-9 16,0 0-4-16,0 0-7 0,0 0-9 0,0 0-10 15,38 7-11-15,-27-25-7 0,-2-1-6 0,-1 1-7 16,3-1 0-16,-1 0-4 0,1 1-1 16,-2 4-4-16,3 1-10 0,0 3-13 0,-2 1-18 15,4 2-27-15,1 2-46 0,-3 1-72 0,4 2-141 16,-2 2-84-16,1 0-97 0,0 0-172 0,-5 4 88 16,-4-2-403-16</inkml:trace>
  <inkml:trace contextRef="#ctx0" brushRef="#br0" timeOffset="183500.94">18922 10035 1330 0,'0'0'415'16,"0"0"-106"-16,0 0 0 0,0 0 5 0,0 0-17 16,0 0-93-16,0 0-63 0,0 0-37 0,0 0-22 15,0 0-8-15,0 0 1 0,0 0-9 16,0 0-10-16,0 0-5 0,30-74-7 0,-12 58-4 16,-6 2-8-16,6 0-6 0,-4 6-5 0,0 1-7 15,1 2-3-15,-3 2-5 0,0 3-3 0,0 0 2 16,-2 5-2-16,-2 4-2 0,0 2 2 15,0 3-2-15,-3 0 2 0,0 0-2 0,-1 1 0 16,0-1-3-16,-2-2 4 0,-1 0 2 0,-1-3-3 16,0-2 2-16,0 0-2 0,-3-4 1 15,2-1 3-15,-2-2 4 0,3 0-8 0,0-2-3 16,0-3-2-16,0-4-5 0,3-1 5 16,2-1-7-16,4 0-4 0,0-1-13 0,3-2 0 0,2 3 1 15,1-1 4-15,0 3 12 0,1 1 0 0,0 1 0 16,-2 1-7-16,-4 5-10 0,1 1-2 15,-5 0 2-15,-1 7 7 0,-3 1 9 0,0 1 3 16,-2 2 6-16,0 1 1 0,0-2 6 0,-4 2 2 16,2 1-1-16,-1-4 5 0,-1 2-7 0,4-3 5 15,0-1 0-15,0 0-4 0,0-1 1 0,1-3-5 16,3-1 1-16,0 0-2 0,2-1-1 16,-1-1-6-16,3 0-3 0,-2 0-3 0,0-1-4 15,3-3-28-15,-2-3-44 0,-1 0-58 0,2-2-119 16,2-3-58-16,-4-2-54 0,4 1-100 15,-2-4-95-15,0-1 34 0,0 4-36 0,-5 6 267 0</inkml:trace>
  <inkml:trace contextRef="#ctx0" brushRef="#br0" timeOffset="183664.02">19473 9914 1495 0,'0'0'253'0,"0"0"13"0,0 0 14 0,0 0-12 0,0 0-40 0,0 0-87 0,0 0-51 0,0 0-26 0,-24 95-19 0,24-83-13 16,-1 0-13-16,1 2-5 0,-2-2-7 15,2 2-4-15,-1-1-2 0,0 0-3 0,-1-3-11 16,1-1-16-16,-1-4-40 0,2 0-120 16,0-5-94-16,0 0-120 0,0 0-232 0,0-3-43 0,0-1-227 15</inkml:trace>
  <inkml:trace contextRef="#ctx0" brushRef="#br0" timeOffset="183830.58">19437 9650 3077 0,'0'0'248'16,"0"0"-119"-16,0 0-56 0,0 0-12 0,0 0-19 15,0 0-17-15,0 0-36 0,0 0-46 16,0 0-68-16,0 0-144 0,0 0-183 0,0 0-317 16,0 0-47-16,0 0-340 0</inkml:trace>
  <inkml:trace contextRef="#ctx0" brushRef="#br0" timeOffset="184430.6">19713 9949 2045 0,'0'0'141'0,"0"0"-9"15,0 0 22-15,0 0 45 0,0 0-14 16,0 0-34-16,2 96-39 0,-1-83-25 0,3-1-5 16,1-5 3-16,-2-2 4 0,3-2-1 0,-4-3-4 15,3 0-3-15,0-5-9 0,4-4-12 16,-2-4-12-16,4-1-13 0,2-4-7 0,-1-1-6 16,6 1-3-16,-2-2-4 0,1 5 2 0,2 1-2 15,-2 3-2-15,-1 4 0 0,-1 4-4 0,-2 3-2 16,-1 3 0-16,-2 8-7 0,1 3 0 15,-4 3 0-15,-1 4 0 0,-3 3 0 0,-2 2 0 16,-1 0 0-16,0-4 0 0,-1-1-5 0,-2-2-5 16,0-7-5-16,1-1-4 0,1-6-5 0,1-3-3 15,0-2-5-15,0-2-3 0,0-5-8 16,0-5-19-16,1-2-20 0,6-5-43 0,-2-3-69 16,3-4-95-16,2-1-15 0,5 0 5 0,0-1 19 15,4-1 45-15,3 1-7 0,4 1 35 0,5 2 75 16,3 3 123-16,-2 2 110 0,2 6 67 0,-3 2 32 15,-4 10 18-15,-5 2 25 0,-3 5 2 0,-9 9 1 16,-3 4-28-16,-6 5-45 0,-1 3-29 16,-8 0-22-16,-1 1-25 0,-2 0-28 0,1-1-24 15,1-5-16-15,0-1-11 0,2-3-8 0,0-3-1 16,2-2 3-16,-1-3 5 0,-1-2 2 0,3-3 1 16,-4 0-3-16,-1-1-2 0,2-3-5 15,-1 0-2-15,-1 0-3 0,-1 0-5 0,1-3 1 16,0-1-2-16,0 1-4 0,6-2-1 0,-1-2-2 15,4 2-3-15,0-3-1 0,4-1-9 16,6 0-11-16,2-1-19 0,4-1-28 0,2 2-31 16,4-1-20-16,1 4-20 0,0-3-101 0,-3 0-89 15,0 1-146-15,-1 1-192 0,-7 0 70 16,-2 0 77-16,-4 3 137 0</inkml:trace>
  <inkml:trace contextRef="#ctx0" brushRef="#br0" timeOffset="185247.36">20701 9300 2861 0,'0'0'134'0,"0"0"-34"0,0 0 25 0,-30 113 26 0,22-71-11 0,5 1-33 16,-4 6-42-16,1-2-23 0,-2 4-11 0,-3-1-3 15,1-2-1-15,-2-3-4 0,6-4-10 0,-1-4-5 16,5-4-5-16,0-8-3 0,-1-2 0 16,3-2-5-16,-4-6-2 0,3-1-7 0,-2-2 0 15,-3-5-13-15,3-2-11 0,-4-2-11 0,1-1-10 16,-1-2 2-16,-2-3 8 0,-1-4 17 0,-1-2 12 16,2-4 19-16,0 1 11 0,2-6 7 15,2 3 4-15,-1-3 1 0,2 2 0 0,4 3-2 16,0-1 0-16,0 4-1 0,0 1 0 0,5 0-5 15,1 4 0-15,4 3-7 0,2 2-1 0,3 0 5 16,-1 7 2-16,4 4 10 0,-2 1 0 16,1 0 0-16,2 2-5 0,-2 1 0 0,1-1 0 15,-3 2 0-15,-2-1 0 0,-3 1 3 0,-2-1-1 16,-2 1 4-16,-3-2 2 0,-1-2-4 16,-2 0-5-16,0 2-4 0,-1 0 4 0,-1-3-10 0,-3 0 1 15,2-1-4-15,2-3-6 0,-1 0 6 16,2-3-5-16,0-4-7 0,0 0-13 0,0-2-13 15,3-5-9-15,5-2-21 0,-3-5-24 0,3-1-25 16,3-4-29-16,-1-2-15 0,0 0-5 16,1-1-38-16,-2 2-17 0,1-1 25 0,-1 0 44 15,-3 2 72-15,0 2 64 0,1 0 18 0,-3-1 5 16,3 1 13-16,-2 3 22 0,0-1 23 0,-1 3 13 16,2 3 1-16,-3-1-17 0,4 4-23 15,-4 1-12-15,4 2 5 0,-4-1 10 0,4 1 20 16,-3 3 18-16,3 0 5 0,-4 0 8 0,3 3 2 15,-3 4 4-15,1-2-7 0,1 2-10 16,-3 2-11-16,0 1-22 0,2 1-12 0,-3 0-9 16,-1 2-10-16,0 0-5 0,0 0-2 0,0 1-4 15,0 0-4-15,1-1-5 0,-1 2 1 0,2-1-4 16,0 2 2-16,4-2 5 0,-2 2-4 0,4-2-2 16,0 2-2-16,-2 0 5 0,0-2-7 15,3 0 2-15,-3-2-1 0,0-1-5 0,3-2 5 16,1-4 1-16,0-1 1 0,2-1-1 0,0-3 3 15,5 0 1-15,-4 0 3 0,6-3-2 0,-3-6 8 16,0 0 3-16,3-2 4 0,-5-3 8 0,1-2-1 16,-3 1 1-16,-2-3-4 0,-2-2 3 15,-4-1-16-15,0-1-9 0,-4-3 0 0,-2 3 0 16,-3 1 0-16,-4 4 0 0,-1 6 0 0,-2 6 0 16,-1 5 0-16,-3 2 0 0,-2 8 0 15,1 6 0-15,-2 2 0 0,-1 2-22 0,1 1-67 16,2 1-67-16,4-3-113 0,4-1-292 0,3-3-263 15,2-5-30-15,1-5-466 0</inkml:trace>
  <inkml:trace contextRef="#ctx0" brushRef="#br0" timeOffset="185464.48">21323 9517 1624 0,'0'0'761'0,"0"0"-613"0,0 0-72 0,0 0 7 0,0 0 0 0,0 0-40 0,0 0-49 0,0 0-94 16,0 0-84-16,0 0-78 0,0 0-112 0,0 0-143 15,0 0-57-15,0 0-227 0</inkml:trace>
  <inkml:trace contextRef="#ctx0" brushRef="#br0" timeOffset="185631.4">21518 9424 994 0,'0'0'535'0,"0"0"-84"0,0 0-61 16,0 0-47-16,0 0-70 0,0 0-87 16,0 0-33-16,0 0-18 0,0 0-16 0,11 100-20 15,-9-90-16-15,5-1-11 0,3-2-7 0,-1-2-11 16,2-3-4-16,0-2-3 0,0 0-4 0,-2-5-40 16,2-2-3-16,-1-4 0 0,-1-3 0 0,0 4 0 15,-4-2 0-15,2 1 0 0,-4 5 0 16,1 3 0-16,-3 1 0 0,-1 2 0 0,0 5 0 15,-5 3-190-15,0 6-323 0,-4 2-362 0,0-2-115 16,3-6-537-16</inkml:trace>
  <inkml:trace contextRef="#ctx0" brushRef="#br0" timeOffset="194480.55">23201 7459 435 0,'0'0'111'0,"0"0"13"0,0 0-6 0,0 0-18 16,0 0-25-16,0 0-17 0,0 0-19 15,0 0-4-15,0 0-9 0,0 0-1 0,0 0 0 16,0 0-1-16,46-2-3 0,-38 7-3 0,1 1-5 15,1 0-7-15,0 1-1 0,-1 2-1 0,1 0-2 16,1 2-2-16,-2 1 0 0,0 2-1 16,-2 4-2-16,0-1 1 0,-2 2 1 15,-4 2-1-15,1-1 1 0,1 1 1 0,-3 0 1 16,0 1-2-16,-3 1 1 0,1-2 0 0,0 1-1 16,-4 0 2-16,3-1 1 0,-1 2-2 0,-1-2-2 15,1 2 3-15,-1 0 1 0,2 1 0 0,-3 0 0 16,0 0 0-16,-1 1-1 0,-1 1 2 0,2 1-1 15,-4-1 2-15,1 4 0 0,-1-1 1 0,-1 0 2 16,1 1-6-16,-1-1-1 0,2 2-2 16,0-1-3-16,-1-2 6 0,0 2-2 0,-2 0 2 15,1-5 1-15,0 1 1 0,-4 0 0 0,5-2 0 16,-1 2 1-16,0-3 0 0,0-1 1 16,-1-3-1-16,0 2 4 0,-2-2 1 0,1-2 3 15,0 2 4-15,-5-2 2 0,-1-1 3 0,0 1 3 16,-4 1-2-16,-2-4 1 0,-2 2-4 0,-1-2-4 15,-1-2-2-15,3 2-3 0,-2-2 0 0,-1-1-2 16,0-3 0-16,3 0-1 0,-4 1 3 16,0 0 0-16,-1-4 5 0,-1 2 4 0,-3 0 3 15,-2-2 2-15,-1 1-2 0,1-3-4 0,-5 4-4 16,2-3-2-16,-3 1-1 0,0-1 1 16,-4 0-3-16,2 1 3 0,-3-2 3 0,-1 1-1 0,-1-1 4 15,5 1-1-15,-6-1-4 0,0 1-1 16,0-2-1-16,-1 1-3 0,-1-1-3 0,-1-1-1 15,2 1-2-15,-1 0 0 0,0 0-1 0,-3-2 0 16,2 0-3-16,-4 0 1 0,2 0 0 16,-5 0 0-16,-4 0-1 0,2-2 3 0,-2 0 3 15,-4 2-1-15,-2 0 4 0,-3 0-1 0,-3 0-3 16,0 0 0-16,-2 0 1 0,-2 0-2 0,1 2 3 16,-2-2 0-16,0 0 2 0,-4 0-2 15,1 0-1-15,3 0-1 0,-4 0-4 0,4 0 2 16,0-4-1-16,1 1 2 0,-1 0-2 15,-1-3 3-15,-1 1-1 0,2 0-1 0,0-2 1 16,2 0-1-16,-1 1 1 0,-1-1 2 0,-1-2 0 16,1 2-2-16,-3-2 1 0,-1 2 3 0,2-1 4 15,-2-1 5-15,0 2 3 0,-1-2 1 0,0 2 0 16,1 1-2-16,-1-1 0 0,0 2 0 0,1-2-6 16,-4 2 1-16,1 0-2 0,-3-1-1 15,2 1 0-15,-3 2-1 0,-1-1-2 0,1 1-1 16,-1-1 0-16,1 1 0 0,0-1 0 0,-4 1 0 15,1-1 0-15,-4 2-1 0,4 1 1 0,-4-1 0 16,0 0 0-16,1 0 0 0,0 1 2 0,-5-1 0 16,5 0 0-16,-1 2 5 0,0-1-1 15,0 0 3-15,-1 1 0 0,0 0 0 0,2 0-1 16,-2 0-2-16,0 0 0 0,-1 1-4 0,0 2-4 16,-1 0 0-16,0 1 1 0,1-1-1 0,-3 1 2 15,1 1 1-15,2-1-4 0,-2 1 1 16,-1 2 1-16,1-4 0 0,0 4-2 0,1-1 2 15,3-3-3-15,2 0 1 0,1 1 3 0,2-1-3 16,-3-1-1-16,5 0 1 0,-1 0-1 16,1-1 0-16,-3 3 1 0,3-2 1 0,-1 1 0 15,-2 1 0-15,1 0 2 0,2 0 0 0,-4 2-1 16,1 1-1-16,-1 0 0 0,4 0 0 0,-1 0 1 16,5 0-3-16,-3 0 0 0,2 2-3 0,-1-2-1 15,2 0-1-15,-1 1 0 0,0-1 0 16,1 3 3-16,-3-3 2 0,0 2-1 0,-2 0 0 15,2-1-1-15,1 1 1 0,1-2 3 0,-3 2-1 16,1 0 1-16,-1 0-1 0,0 2 0 0,2 1 0 16,-1 2-2-16,-3 0 0 0,1 1 0 15,2-1 0-15,1-1 2 0,1 3-1 0,-1-2-1 16,0 2 0-16,0 0 1 0,3 0-2 0,0 2 0 16,2-3 1-16,2 4-1 0,1-1 1 0,1-2 2 15,2 4-3-15,4-3 0 16,0 1 0-16,4 1 1 0,4-1-1 0,-2-1 2 0,2 3-3 15,0 1 1-15,4-1 0 0,0 2 0 0,5 3 0 16,0 1 0-16,5-1 1 0,1 3 0 16,3 3 0-16,0 2 0 0,-1 2-2 0,3 2 1 15,4 5 1-15,-2-1-1 0,4 4 0 0,2 3 1 16,1 3-2-16,3 0 0 0,-3 2 2 0,1 2 0 16,-1 0-1-16,0 2 0 0,-4 0-1 15,-1-2 0-15,2 0 2 0,-7 2-2 0,4 0 2 0,-2 0-1 16,-2 0 1-16,2 0 2 0,-3 0 2 15,-2-2 1-15,-4-3 2 0,-3-2 1 0,-2-2 2 16,-4 3 0-16,-4-5 3 0,2 1 3 16,-7-4 5-16,1 2 5 0,0-4 2 0,-7 1 2 0,-2-4 0 15,-1 0-1-15,0-6-4 0,-5 1-7 16,3-5-3-16,-4-2-6 0,1-5 4 0,0-4 1 16,-1-5 0-16,-1-1-1 0,0-4-2 0,1-3-2 15,-5-1-1-15,-2-1-5 0,-2-2 0 0,1 0-2 16,-4-3 2-16,0-3-2 0,-2 0-2 15,2-2 1-15,-1-3-1 0,3-3 5 0,4-3 1 16,-1-2-6-16,-1 0 4 0,5-2-9 0,0-1 5 16,0 1 0-16,-2-1-3 0,1-1 3 15,-3 2 2-15,3 0-4 0,-4 1 1 0,3 1-1 16,0-2-3-16,1 0 8 0,-3-2 0 0,4-3-2 16,3-2 2-16,2-6-3 0,8-3 5 0,1-3 4 15,3-6 1-15,7 0 1 0,2-9-5 16,8 0-1-16,3-3 4 0,8-6 0 0,6 0 4 15,2-3-1-15,6 0-4 0,4-5 6 0,1-4-4 16,5 0-2-16,4-5-4 0,2-2-4 0,5-3-1 16,5-2 2-16,3-5-7 0,4 1-1 0,0-6 1 15,9 2-5-15,2-8 8 0,2 4 1 16,4-2 0-16,1 1 3 0,-4 3 0 0,5 4 0 16,-4 2 3-16,1 6 2 0,1 3-2 0,0 6 1 15,1-1-4-15,2 4 0 0,6 0 2 0,2 0 0 16,7 2 2-16,6-2-5 0,4-1 1 15,7 0-3-15,5 1-1 0,4 4 8 0,2-1-4 16,5 6-1-16,1 0-1 0,5 3-3 0,8 2-4 16,4 2-4-16,7-2 0 0,7 4-4 15,-2 2 1-15,5 4 1 0,2 4 0 0,5 0-4 16,3 3 3-16,3 2-1 0,3 3 4 0,3 0 7 16,4 3 2-16,4-1 3 0,4-1-1 0,4 3 2 15,4-2 2-15,2 2 1 0,5-1 1 0,0 2 0 16,2 2 0-16,4 0-1 0,3 1-1 15,-2 1 1-15,5 2 0 0,1-1-1 0,3 4 2 16,0 0 0-16,5 1-1 0,2 2 2 0,4 1 2 16,-1-1 1-16,6 2 5 0,3 0-2 0,0-1 0 15,2 0 2-15,4 0 0 0,2-1-2 0,1 2 2 16,4 2 1-16,2-2-4 0,-1 1 5 16,5 1-1-16,2 0-4 0,0 0 1 0,5-2-1 15,-2 1-2-15,1 1-3 0,2 0 1 0,0 1-2 16,4-1 3-16,-2 1-1 0,3 1-1 0,1-1 2 15,2 1-4-15,2-2 8 0,1 1 0 16,-1 0 0-16,6 1 2 0,-2-2-5 0,3 3 3 16,-1 0-3-16,2 0 0 0,-2 0-5 0,-1 0 0 15,5 3 3-15,-4-3 1 0,5 0-1 16,-1 2-5-16,4-2-3 0,-1 0 0 0,0 1 2 16,0 1 5-16,-3 1-4 0,2 2-3 0,-2 2 0 15,-3 2 0-15,1 0 0 0,-6 1 2 0,-1 3 1 16,1-3-2-16,-7 3 1 0,2 1 1 15,0 0-1-15,-2 0 2 0,1 0 1 0,1 0 2 16,-1 0-1-16,0 3-2 0,-1 0 2 0,-1 3-2 16,-6 1 0-16,2 0 3 0,-5 1-9 0,0 1 3 15,-5 3-2-15,-4 0-2 0,-8 2 6 0,-4 1-2 16,-7 3-2-16,-11 1 3 0,-9 1 1 16,-9 3-1-16,-7 1 5 0,-6 2 0 0,-9 3 1 15,-4 2 2-15,-2 0-4 0,-6 2 0 0,1 2-2 16,-4 1 0-16,-5 2-2 15,1 1 0-15,-3 5-2 0,-5-1-2 0,-6 5 1 0,-1 0-1 16,-7 3-2-16,-10 4 2 0,0 0 0 0,-10 6-1 16,-5 6-1-16,-10 0-3 0,-6 6 2 0,-9-1-2 15,-12 6 5-15,-9 4 0 0,-12 2 0 16,-11 3 4-16,-14 2 1 0,-11 4 5 0,-15 5 1 16,-7 4 2-16,-13 6-9 0,-4 7-52 0,-1 8-136 15,-1 3-241-15,-4-4-301 0,21-28-38 0,19-38-162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00:23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15538 5036 1880 0,'0'0'127'0,"0"0"4"0,0 0-1 0,0 0 15 0,0 0 22 0,0 0 10 16,0 0-7-16,0 0-38 0,0 0-37 0,0 0-39 16,0 0-26-16,0 0-8 0,-12-51-2 0,21 59 10 15,2 3 5-15,0 1-3 0,6 3-6 0,-5 1-4 16,1 3-13-16,2 0-5 0,-1 0-1 16,-2 1-6-16,4-1-6 0,-3-1-21 0,1 3-29 15,1-5-50-15,-2 2-50 0,-1-2-38 0,0-4-15 16,-1 2-6-16,-5-4-2 0,1-3-14 15,0-1-36-15,-4-2-24 0,-1-1-26 0,3-1 64 16,-2-2 82-16,-2 0 86 0,0 0 133 0,-1 0 50 16,0 0 35-16,0 0 26 0,0-2-8 0,-1-1 0 15,0-4 4-15,1 1 0 0,0-7-4 0,1-2-10 16,5-3-9-16,0-6-10 0,7-5-7 16,5-8 10-16,6-2 21 0,6-10 22 0,6-4 6 15,6-6-8-15,11-7-23 0,5-6-24 0,6-4-22 16,5-5-25-16,5-3-19 0,3-6-20 0,-1-2-11 15,1-3-4-15,-1 2-6 0,0-4-2 0,-3 7-3 16,-1 6-1-16,-4 6-1 0,-5 13 0 16,-6 6 1-16,-6 9-4 0,-7 12 0 0,-6 5 1 15,-8 5-2-15,-7 8 1 0,-7 3-5 0,-7 8 1 16,-4 4-6-16,-5 1-23 0,-1 4-32 16,-9 0-56-16,-3 4-69 0,-2 3-62 0,-5 3-43 15,-1 4-105-15,3-2-275 0,7-6-763 0</inkml:trace>
  <inkml:trace contextRef="#ctx0" brushRef="#br0" timeOffset="3017.16">15664 4139 1802 0,'0'0'110'0,"0"0"-3"0,0 0-16 0,0 0 12 0,0 0 24 0,0 0 0 16,0 0-9-16,0 0-30 0,0 0-32 0,-90 9-14 16,80 11-2-16,1 2 4 0,1 3 2 15,3-1-1-15,-2 1-2 0,4 0-12 0,2-1-10 0,1 0-8 16,0-3-11-16,2-2 1 0,3-3-2 16,4-2-2-16,0-4 1 0,4-2 0 0,1-3 2 15,0 2 4-15,2-3 3 0,0 1 2 0,3-2 4 16,0 1 2-16,0 1 2 0,-1 0 1 0,-2 2 3 15,0 2 5-15,-2-2 7 0,-4 3 11 16,1 0 6-16,-3 0 7 0,-1 4 2 0,-5 0-2 16,-1 0-6-16,-1 0-9 0,-3 2-10 0,-4-1-5 15,-1-1-6-15,-4 0-5 0,1-2-2 16,-6 0-6-16,3-1-4 0,-5-3-4 0,-1-2-4 16,2-2-13-16,1-2-21 0,2-2-39 0,1-2-37 15,4-3-68-15,3-5-132 0,3-2-61 0,0-2-144 16,4 0-176-16,0 5-725 0</inkml:trace>
  <inkml:trace contextRef="#ctx0" brushRef="#br0" timeOffset="3233.9">15740 4068 1605 0,'0'0'481'0,"0"0"-287"0,0 0 1 16,0 0 11-16,0 0-4 0,0 0-40 0,4 98-36 15,2-74-39-15,2 2-26 0,1 2-17 0,0 1-13 16,-3 1-9-16,3-1-9 0,2 0-5 16,-1-1-5-16,5-3-10 0,-3-5-12 0,-1-3-21 15,2-1-29-15,-2-4-52 0,4-3-113 16,-4-2-63-16,1-4-79 0,-2-3-121 0,-3 0-75 16,-3 0-636-16</inkml:trace>
  <inkml:trace contextRef="#ctx0" brushRef="#br0" timeOffset="3501.35">16014 3914 1415 0,'0'0'317'0,"0"0"-170"16,0 0-31-16,0 0 8 0,0 0 23 16,0 0 13-16,0 0 3 0,-92 73-10 0,82-53-29 15,0 5-22-15,1-1-11 0,5 3-12 0,-1 3-15 16,4 1-13-16,1 0-13 0,1-2-11 0,5 1-9 15,2-5-7-15,3-2-6 0,0-6-5 0,2-1-3 16,5-6-6-16,1-3-2 0,-3-2-2 16,6-5-2-16,-3 0-1 0,1-2-12 0,-1-4-15 15,0-1-31-15,-7-2-58 0,1 1-76 0,-6-1-21 16,-2 0-2-16,-3 2 18 0,-2 0 35 0,-4-2-30 16,-2 1-46-16,-5 0-66 0,-2 1-15 15,0 0 10-15,7 3-182 0</inkml:trace>
  <inkml:trace contextRef="#ctx0" brushRef="#br0" timeOffset="3667.89">15991 4192 234 0,'0'0'496'0,"0"0"-215"0,0 0-62 0,0 0-54 16,0 0-26-16,0 0-18 0,0 0-4 0,-31-102-15 16,43 85-11-16,0 0-6 0,4 3 1 0,-2 4 17 15,4 1 20-15,-5 5 17 0,3 3 10 0,-4 1-6 16,1 1-15-16,-3 5-19 0,-1 4-21 16,0 1-18-16,-3 2-15 0,0 1-10 0,-2 1-14 15,0 1-10-15,0 0-9 0,2-2-15 0,-2-2-13 16,-1 0-25-16,2-4-44 0,-2 1-96 0,4-4-101 15,-5 0-72-15,2-3-126 0,-1 0-128 0,-2-1-716 0</inkml:trace>
  <inkml:trace contextRef="#ctx0" brushRef="#br0" timeOffset="4001.36">16237 3804 1323 0,'0'0'191'0,"0"0"-37"0,0 0 9 0,0 0 18 15,0 0-2-15,0 0-28 0,0 0-13 0,34 108-8 16,-26-80-24-16,-3 2-8 0,1 0-8 16,-2 0-7-16,1 1-7 0,-3-4-10 0,4 1-8 15,-2-3-11-15,-3-8-13 0,4-2-7 0,-2-6-9 16,-2-2-5-16,2-4 0 0,0-1 6 16,-2-2 15-16,-1-5 10 0,0-8 8 0,0-3-13 0,0-7-15 15,0-8-12-15,-4-2-10 0,1-1 3 16,2-3-1-16,-1 1 4 0,2 0 2 0,0 0 5 15,3 1 2-15,3 7-2 0,-1 4-3 16,3 10-2-16,-1 6 2 0,-3 4-3 0,4 4 1 16,0 2-3-16,-2 8-3 0,3 3-2 0,0 3 5 15,2 3-10-15,-3 2-6 0,1 2-11 0,0-4-34 16,-3 0-32-16,3-2-33 0,0 0-43 0,-2-1-74 16,-3-2-54-16,2 1-42 0,-3-1-77 0,-2-4-115 15,-1-3-854-15</inkml:trace>
  <inkml:trace contextRef="#ctx0" brushRef="#br0" timeOffset="4133.47">16352 4120 1777 0,'0'0'274'15,"0"0"-142"-15,0 0-2 0,0 0 40 0,0 0 7 16,0 0-41-16,0 0-49 0,81-88-58 0,-63 79-40 16,-2-2-40-16,1 3-98 0,0-1-60 15,-3 1-74-15,-1 1-196 0,-6 2-936 0</inkml:trace>
  <inkml:trace contextRef="#ctx0" brushRef="#br0" timeOffset="4467">15626 3700 2088 0,'0'0'778'0,"0"0"-635"0,0 0-46 0,0 0-25 16,0 0-9-16,0 0-23 0,0 0-22 15,0 0-35-15,0 0-48 0,0 0-109 0,0 0-128 16,0 0-207-16,0 0-1078 0</inkml:trace>
  <inkml:trace contextRef="#ctx0" brushRef="#br0" timeOffset="18335.2">16035 6349 1631 0,'0'0'217'0,"0"0"-15"0,0 0-9 0,0 0 1 15,0 0 1-15,0 0-11 0,0 0-24 0,0 0-15 16,-72-87-6-16,70 84-5 0,1 3-11 0,0 0-26 16,1 0-31-16,0 3-25 0,4 6-11 15,4 5-1-15,-1 3-4 0,5 5 0 0,0 3-8 0,1 3-9 16,3-1 0-16,-2 0-6 0,4 1-2 15,-1-1 0-15,0 3-7 0,1-2-5 0,0-3-8 16,0 0-7-16,-1-4-9 0,-1-2-16 0,-1-1-26 16,0 0-33-16,-3-3-19 0,-2 3-21 15,-2-3-15-15,-2-1-32 0,1-2-16 0,-4 2 16 16,0-6 27-16,-1 1 57 0,-2-2 33 0,0-3 21 16,0-1 20-16,0 1 16 0,0-3 20 15,-2 1 10-15,0-2 12 0,2 0 7 0,0 0 4 16,0 0-1-16,0 0 0 0,2-2 1 0,1-3 7 15,1-2 10-15,2-3 10 0,2-3 16 0,-1-2 14 16,3-2 23-16,3-6 12 0,1-1 2 0,0-4-4 16,3-2-14-16,2-7-11 0,3-2-3 15,4-5-3-15,2-4-3 0,7-6 0 0,3-4-8 16,7-8-6-16,5-4-10 0,6-6-12 0,5-4-9 16,6-3-7-16,6-5-7 0,0 1-1 0,6 0-6 15,-1 1-10-15,1 1-2 0,0 7-5 16,-3 5-7-16,-5 6 5 0,-1 3-2 0,-8 7-4 15,-4 4 1-15,-5 6-6 0,-7 4-3 0,-5 7-2 16,-8 5-5-16,-5 5-10 0,-8 5-18 0,-8 6-23 16,-3 4-16-16,-8 4-15 0,-1 4-27 0,-6 1-34 15,-5 2-94-15,-2 0-67 0,-5 5-139 16,4 1-224-16,4-3-729 0</inkml:trace>
  <inkml:trace contextRef="#ctx0" brushRef="#br0" timeOffset="27600.02">19216 2968 1811 0,'0'0'244'0,"0"0"31"0,0 0-27 0,0 0-8 0,0 0-52 0,0 0-53 0,0 0-26 0,0 0-12 15,0 0-4-15,0 0-13 0,0 0-17 16,91-92-22-16,-60 69-12 0,1 0-12 0,3 0-7 16,-1 1-2-16,0 1-7 0,-2 1-4 0,-3 0-10 15,1 1-14-15,-2 3-35 0,-5-4-47 0,-3 5-61 16,-2 2-159-16,-7 3-50 0,-1 1-81 16,-8 4-153-16,1 4-789 0</inkml:trace>
  <inkml:trace contextRef="#ctx0" brushRef="#br0" timeOffset="27800.41">19490 2868 1124 0,'0'0'232'0,"0"0"-3"0,0 0 10 16,-5 117 19-16,2-82-22 0,2-1-22 0,-3-3-38 16,3 1-54-16,0-5-39 0,1-1-28 0,0-5-21 15,2-2-14-15,2-6-10 0,3-2-12 16,-1-4-9-16,2-4-16 0,1-3-26 0,1-5-90 15,1-7-61-15,-1-5-38 0,4-6-32 0,0-3 3 16,0-6-57-16,-3 9-110 0,-3 4-601 0</inkml:trace>
  <inkml:trace contextRef="#ctx0" brushRef="#br0" timeOffset="28233.7">19715 2761 641 0,'0'0'252'15,"0"0"-17"-15,0 0-12 0,0 0-11 16,-16 93-14-16,14-69 7 0,0-2 1 0,2 3 0 15,0-1-9-15,-1 2-36 0,1 0-37 0,0-2-34 16,0-2-21-16,0-1-16 0,0-5-13 0,1-2-9 16,1-4-10-16,1-3-5 0,0-3-7 15,-2-4 8-15,0 0 9 0,0-7 3 0,-1-7 4 16,3-2-9-16,-2-5-14 0,2-4-4 0,-1-1-5 16,-1-4 0-16,3-1-1 0,2 2 0 0,-2-1-1 15,1 3 2-15,0 1 1 0,0 3-4 0,0 2 1 16,2 6 2-16,1 1-2 0,-2 7 2 15,0 2-2-15,3 3 0 0,-3 2 1 0,0 6 1 16,2 2 6-16,-1 5-2 0,1 1-1 0,-1 2 1 16,1 0-4-16,1-2-5 0,-2 0-5 15,0-2-13-15,2-1-14 0,-1-2-15 0,1 0-17 16,-4-2-25-16,4-2-91 0,-5 4-72 0,0-2-35 16,-3 1-35-16,-1 1 7 0,-5 0-7 0,-5 1-41 15,-3-2 23-15,-2 1 70 0,-4-2 20 0,-5 0 121 16,-2-2 133-16,-3 2 96 0,-1-2 202 15,2-1 76-15,2-1-32 0,1 1-51 0,4-1-44 16,6-1-33-16,1 0 3 0,7-2 0 0,4 0-26 16,3-4-36-16,5-3-64 0,6 0-52 15,6-5-23-15,4 2-14 0,2-3-61 0,6 0-102 16,1-1-68-16,3 0-82 0,6-1-69 0,-10 2-93 16,-9 7-704-16</inkml:trace>
  <inkml:trace contextRef="#ctx0" brushRef="#br0" timeOffset="28955.27">20041 2488 1386 0,'0'0'180'0,"0"0"-17"0,0 0 0 0,0 0 44 0,0 0 19 0,0 0 1 0,0 0-15 0,6 95-59 16,0-67-48-16,2-1-21 0,1 4-16 15,-3 1-10-15,0-3-8 0,2-3-9 0,-1-4-10 16,-1-3-9-16,2-4-14 0,-2-1-4 0,1-3-3 16,-3-4-2-16,-1-2-1 0,-1-1-2 15,-2-3 1-15,0-1-10 0,-2-3-3 0,-5-4-5 16,0-2-16-16,-3-3-8 0,0-4-11 0,-1-1-10 16,1-3-4-16,-4-5 0 0,3 1 7 0,1-3 5 15,-1-1 5-15,4-2 4 0,3 3-3 0,-2-2 15 16,4 1 17-16,2 1 35 0,2 0 42 0,6 1 32 15,0 0 12-15,4 4-13 0,-2 5-24 16,4 1-26-16,2 4-10 0,-4 2-3 0,2 4-1 16,-1 5-2-16,-2 1-2 0,-2 1-3 0,-2 5 5 15,-1 6 3-15,-1 0 7 0,-4 5 8 16,-1 4-7-16,0 1-5 0,-5 4-5 0,-2-1-7 16,-5 3-4-16,-1-3-5 0,0 1-1 0,-5-2-3 15,3-2 3-15,-2-3 1 0,1 1-3 0,2-5 1 16,3-2-1-16,1-6 1 0,2-3-2 15,6-4-3-15,2 0 0 0,2-4-2 0,9-3 1 0,4-7 4 16,4-2-7-16,6-2 1 0,2 3 1 0,3-1-1 16,1 1 3-16,2 1 0 0,-2 2 0 15,-3 3-3-15,-1 2 6 0,-1 6 0 0,-8 1 0 16,-2 0 3-16,-5 1 4 0,-1 8 6 16,-4 2 4-16,-6 3 3 0,0 1 0 0,-6 2-4 15,-4 2 0-15,-2 4 6 0,-4-1-9 0,0 0-1 16,-3 1-4-16,-2-1-6 0,2-1 3 0,-2-2-5 15,3-4-1-15,4-1 0 0,0-1-4 16,3-6-2-16,5-4-12 0,0 1-21 0,5-4-36 16,1-4-40-16,4-5-77 0,3-5-141 0,5-3-50 15,4-5-73-15,1-2-58 0,-3 5-15 0,-4 5-572 16</inkml:trace>
  <inkml:trace contextRef="#ctx0" brushRef="#br0" timeOffset="29368.26">20401 2395 1626 0,'0'0'208'0,"0"0"-5"0,0 0 19 0,0 0 14 0,0 0-15 0,0 0-65 0,-49 109-54 15,44-88-37-15,4-1-11 0,1-3-9 16,2 1-5-16,7-4-2 0,1-4-5 0,6-3-1 0,2-2-3 16,1-5 1-16,4 0-6 0,2-2-4 15,-2-5-1-15,3-1-4 0,-3-4 2 0,-1-2-4 16,-1 0-2-16,-3-4 0 0,-1 3-7 0,-4-2-4 15,-3 3-2-15,-5 0-8 0,-2 2-4 0,-3 3-12 16,-7 0-19-16,-4 3-9 0,-1 3-5 16,-6-1 0-16,-2 3 10 0,0 1 9 0,-1 0 11 15,0 0 13-15,3 1 12 0,4 1 6 0,3-2 3 16,2 0 8-16,4-2 4 0,3-3 4 16,2 0 1-16,7-4-2 0,-1-1-3 0,2-1 0 15,2-1 2-15,1 0-1 0,-2 1-4 0,0 0 0 16,-1 0-3-16,-6 3 1 0,-2-1 1 0,0 2-1 15,-3 2-3-15,-6 1-2 0,0 4-3 16,-2 0 0-16,-3 4 0 0,3 1 3 0,-3 2 1 16,5 0 4-16,5-2 0 0,-2-1-5 0,6-4-4 15,0 0-7-15,8-2-3 0,2-5-8 0,6-3-18 16,1-4-35-16,3-4-85 0,4 0-135 16,0-3-55-16,-1-2-61 0,4 1-37 0,-4-2 8 15,-3 5-37-15,-7 7-262 0</inkml:trace>
  <inkml:trace contextRef="#ctx0" brushRef="#br0" timeOffset="29633.1">20780 1989 1122 0,'0'0'254'0,"0"0"-77"0,0 0-37 16,0 0-23-16,0 0-18 0,0 0 19 15,0 0 40-15,0 0 33 0,0 0 16 0,0 0-26 16,0 0-39-16,0 0-33 16,0 0-16-16,0 0-12 0,35 83-12 0,-34-66-9 0,-1 4-13 15,0-2-6-15,-1 2-8 0,1-4-7 0,-2 4-4 16,1-3-9-16,-3 0-2 0,2-1-5 0,1-3-2 15,1 0-2-15,0-3-3 0,3 2-1 16,2-5-7-16,-2 3-2 0,5-2-8 0,0-2-5 16,2 0-6-16,1-2-11 0,1-2-7 0,-1-3-6 15,1 0-2-15,5 0-3 0,-5-2-4 0,3-4-27 16,-1-5-61-16,-2-1-47 0,0-2-8 16,1-4 6-16,-1 0 33 0,-2-1 9 0,-2-2-52 15,-2-2-69-15,0 2-96 0,-3 1-100 0,-1 10-122 0</inkml:trace>
  <inkml:trace contextRef="#ctx0" brushRef="#br0" timeOffset="29933.29">21068 1961 585 0,'0'0'446'16,"0"0"-160"-16,0 0-89 0,0 0-44 0,0 0-29 16,0 0-21-16,0 0 17 0,0 0 27 0,0 0 18 15,0 0 6-15,0 0-18 0,0 0-24 0,0 0-18 16,33 44-11-16,-33-22-12 0,0 4-9 0,0 0-9 16,-1-1-11-16,-1 1-8 0,-1-3-12 15,-1-4-12-15,3-2-10 0,0-5-7 0,1-1 0 16,0-4-4-16,0-6 4 0,0-1 9 0,0 0 9 15,0-7 3-15,1-5-3 0,0-6-5 0,5-5-16 16,-2-3-2-16,2-5-2 0,-1 0-3 16,4-2 3-16,-2 2-1 0,2-2 1 0,1 0 7 15,2 4 2-15,-1 1 2 0,1 7 2 0,-2 6-6 16,0 5-3-16,-2 7-3 0,-3 3-3 16,3 3 2-16,-1 7-1 0,-1 4 0 0,1 5 0 15,-1 2-4-15,-2 0-3 0,2-3-5 0,-1 1-13 16,3-3-21-16,2-2-24 0,-2-2-25 0,2-1-17 15,-2-4-22-15,-2 0-54 0,3 0-103 16,-7-1-34-16,0-1-38 0,-2 2-34 0,-4-2-50 16,-4 0-127-16,5-1-61 0</inkml:trace>
  <inkml:trace contextRef="#ctx0" brushRef="#br0" timeOffset="30049.79">21068 2098 1585 0,'0'0'295'0,"0"0"-79"0,0 0-21 15,0 0-4-15,0 0-28 0,0 0-70 0,0 0-47 16,0 0-25-16,0 0-10 0,0 0-3 0,112-78-9 15,-82 73-19-15,-1 4-54 0,-4 1-117 0,1 6-112 16,-10-1-247-16,-7 2-930 0</inkml:trace>
  <inkml:trace contextRef="#ctx0" brushRef="#br0" timeOffset="30600.01">19656 3638 1969 0,'0'0'211'0,"0"0"39"0,0 0 6 0,0 0 12 15,0 0-73-15,0 0-67 0,0 0-26 0,0 0-23 16,-25 108-17-16,29-80-14 0,5 0-7 0,-1 1-9 16,-1 1-5-16,3-2-5 0,-3-3-4 0,1-1-5 15,0-5-5-15,-1-1-3 0,-1-4-2 16,-2-5-2-16,-2-2-1 0,0-1 7 0,-1-3-2 15,-1-3 3-15,0-2 4 0,-5-6-7 0,0-3 3 16,-4-5-6-16,3-7-3 0,0-1-4 16,-2-4 2-16,2-3 0 0,1 0-3 0,3-3 2 15,2 2-2-15,0 1 1 0,7 2 1 0,0 3 5 16,5 2 0-16,3 7 0 0,-3 1 1 16,4 6 4-16,-1 3-5 0,0 7 3 0,-3 0 0 15,-1 7-1-15,-3 5 6 0,-2 5-1 0,0 0 2 16,-4 7-4-16,-2-1 0 0,0 2-1 0,-2 5-1 15,-5 0-3-15,-2 0 0 0,-2 2 0 16,0-1-2-16,0-2-1 0,-3-3 0 0,3 0-8 16,3-6-9-16,1-4-8 0,2-2-25 0,2-5-30 15,3-2-32-15,0-4-42 0,4-1-110 0,4-2-58 16,3-5-42-16,2-8-86 0,-1 5-54 0,-6-1-818 16</inkml:trace>
  <inkml:trace contextRef="#ctx0" brushRef="#br0" timeOffset="30967.19">19984 3664 1354 0,'0'0'383'16,"0"0"-180"-16,0 0 40 0,0 0 24 15,-57 95-3-15,48-71-41 0,0 2-83 0,4-2-34 16,1 0-16-16,3-3-9 0,1-2-10 0,2-4-9 16,5-3-10-16,3-3-8 0,1-5-3 0,3-3-6 15,3-1-1-15,0-7-5 0,1-1-3 16,2-6-7-16,-2-1-4 0,0-4-3 0,1 1-8 15,-7-1-3-15,-1 0-4 0,-1 2-4 0,-3 3 2 16,-5 2 0-16,-2 3-1 0,-1 2-6 16,-7 6-10-16,-2 1-9 0,-1 0-18 0,-1 3-6 15,-5 4-1-15,5 2-5 0,-3 0 7 0,4-1 7 0,4-3 5 16,-1-1 6-16,7-4 1 16,1 0 7-16,1-9 11 0,10-1 12 0,-2-6 14 0,1-5 6 15,1 1 1-15,-1-3 2 0,-1-1 4 0,-2 3 4 16,-2 3 6-16,0 4 6 0,-2 3 3 15,-2 4 7-15,-1 6-1 0,-2-1-8 0,-5 2-8 16,2 0-14-16,-1 3-8 0,0 1-5 0,2-2 0 16,2-1-5-16,2-1-5 0,0 0-5 15,7-5-14-15,6-4-29 0,1-3-55 0,7-2-201 16,6-1-150-16,-8 1-306 0,-5 6-867 0</inkml:trace>
  <inkml:trace contextRef="#ctx0" brushRef="#br0" timeOffset="31817.22">20711 3279 1641 0,'0'0'185'0,"0"0"21"0,0 0 38 0,0 0 16 16,0 0-27-16,0 0-80 0,0 104-53 0,0-86-23 16,0 0-12-16,1-5-8 0,0 1-11 15,-1-3-9-15,1-2-7 0,-1-4-7 0,0-1 3 0,0 0 3 16,0-4 7-16,-2 0 7 0,-3 0 3 0,1 0-2 15,-3-6-4-15,1-3-7 0,-1-3-7 16,-1-2-7-16,3-4-3 0,-3-4-7 0,3 0 0 16,2-4-1-16,1-2-2 0,2-1 1 0,0-1-5 15,5-1 1-15,1 0 1 0,5 2 2 0,2 1-1 16,1 4 0-16,-2 2-2 0,5 6 2 16,-3 4-3-16,-1 3 2 0,1 4-2 0,-2 1-2 15,-1 2 2-15,-1 2-4 0,0 4 0 0,-2 5-1 16,-4 1 1-16,0 4 3 0,-4 4-1 15,-1 2 1-15,-5 2-3 0,-3 4-3 0,-4 2 1 16,-3-1-5-16,2 0-7 0,-3-3-8 0,1-3-16 16,2-3-22-16,2-2-22 0,2-4-22 15,0-5-10-15,5-2-20 0,2-5-121 0,3 0-23 16,0-5-22-16,7-5-20 0,2-4 62 0,2 0-32 16,2-5-24-16,4 0 18 0,-3 0 71 0,3 0 86 15,-2 3 85-15,0 3 85 0,-2 3 60 16,-2 3 60-16,-1 5 37 0,0 2 20 0,-4 9 4 0,-2 3-24 15,-3 4-9-15,2 5-14 0,-3 0 23 16,2 2 41-16,1-1 7 0,-1-3-8 0,4-2-49 16,1-4-53-16,3-3-25 0,5-6-5 0,-1-3 2 15,5-1 2-15,2-8-2 0,0-5-11 0,2-2-13 16,0-5-14-16,-1-1-15 0,-2-2-6 16,-4-1-6-16,0-1-3 0,-5 3 0 0,-3-2-4 15,-5 3-8-15,-2 2-4 0,-2 2-4 0,-6 3-3 16,-5 4 0-16,-2 3-4 0,-5 3-7 15,-2 4-9-15,-3 9-20 0,-3 5-24 0,3 4-32 16,-2 5-47-16,6 3-50 0,5 2-190 0,3-3-168 16,7-5-240-16,3-8-824 0</inkml:trace>
  <inkml:trace contextRef="#ctx0" brushRef="#br0" timeOffset="32283.57">21172 3256 1585 0,'0'0'170'0,"0"0"-2"0,0 0 74 0,0 0 51 0,0 0-7 0,0 0-31 0,0 0-89 16,0 0-46-16,0 0-21 0,0 0-14 0,9-103-12 15,-7 79-10-15,3 1-14 0,-2-1-10 0,-1-1-7 16,3 4 0-16,-3 1-7 0,0 5-6 16,0 1-3-16,1 7-7 0,1 2-3 0,-1 5-4 15,3 0-4-15,-1 7-5 0,5 5 2 0,0 5 0 16,2 2 3-16,1 0-1 0,-1 2 3 15,1-4 1-15,0-3 0 0,0 0 4 0,-1-4-3 16,-2-2 1-16,0-2-1 0,-2-1 3 0,-3-3 0 16,1-1 4-16,-3-1 8 0,-1 0 1 0,-2-5 3 15,0-4-2-15,0 0-5 0,-2-5-9 0,-2-2 0 16,-2-1-3-16,2-3-4 0,-3 0-4 16,-2-1-5-16,5 1-8 0,-2-1-9 0,3 1-9 0,-2-1-27 15,3 3-41-15,1 1-53 0,1 1-159 16,0 1-82-16,0 1-95 0,0 4-194 0,1 1 32 15,-1 4-304-15</inkml:trace>
  <inkml:trace contextRef="#ctx0" brushRef="#br0" timeOffset="32518.44">21386 2747 1555 0,'0'0'621'0,"0"0"-307"16,0 0-19-16,0 0 5 0,0 0-82 0,0 0-66 16,0 0-46-16,0 0-40 0,0 0-19 0,0 0-13 15,97-90-12-15,-76 76-5 0,0 2-10 0,2-2-5 16,-2 4-4-16,0 2-9 0,-1-1-17 16,-1 0-30-16,-5 2-55 0,1 0-60 0,-6 4-165 15,-5-1-63-15,0 3-78 0,-4-3-127 0,0 4 17 16,0-2-369-16</inkml:trace>
  <inkml:trace contextRef="#ctx0" brushRef="#br0" timeOffset="32866.4">21574 2616 1284 0,'0'0'253'0,"0"0"-45"0,0 0 51 0,-7 89 25 16,5-57-23-16,-3 1-38 0,2 1-86 0,-3 2-44 15,4-2-26-15,-2-1-21 0,3-5-20 0,1-3-14 16,1-7-13-16,3-2-12 0,4-4-11 0,0-5-21 15,-2-4-39-15,3-3-116 0,0-3-34 16,-1-9-26-16,3-6 0 0,-1-4 83 0,2-5 12 16,-1-5 17-16,1 0 30 0,4-5 35 0,-6 2 39 15,2 1 36-15,-2 1 35 0,-1 5 44 0,0 3 47 16,-4 4 32-16,2 5 14 0,-2 6-21 0,-1 7-8 16,-4 3 16-16,0 10-3 0,0 7 4 15,0 4-23-15,-2 6-40 0,0 1-13 0,2 0-9 16,0-2-6-16,5-4-3 0,5-1-7 0,1-7 1 15,1-3 6-15,6-3 8 0,-4-4 8 0,3-4 0 16,0 0-2-16,-3-7-8 0,-1-5-7 16,1-2-6-16,-3-2-10 0,-5-3-12 0,1 0-8 15,-2-3-10-15,-2 1-12 0,-3-4-12 0,0 4-28 16,0-2-49-16,-6 0-113 0,3 1-198 16,-4 0-178-16,5 4-239 0,-1 8-765 0</inkml:trace>
  <inkml:trace contextRef="#ctx0" brushRef="#br0" timeOffset="33850.07">22036 2352 1559 0,'0'0'139'0,"0"0"-42"15,0 0 6-15,0 0 51 0,0 0 32 0,0 0-3 0,1 98-20 0,0-70-42 0,-1 3-33 0,0 1-15 16,0 1-2-16,0-1 0 0,0-2 2 0,-1-2-3 15,1-2-4-15,0-9-10 0,0-3-12 0,0-5-7 16,1-4-1-16,-1-3 7 0,0-2 18 0,0 0 12 16,0-6-1-16,0-4-13 0,0-8-20 15,-1 0-18-15,-1-8-8 0,1-2-1 0,-4-1-4 16,5-2 0-16,0-1-2 0,0-2-1 0,0 3 3 16,6 2-1-16,-2 0 0 0,3 4 2 0,2 4-5 15,0 6 0-15,2 5-2 0,0 1-4 16,2 6 2-16,2 3-1 0,-1 0-1 0,-2 5 0 15,5 2-3-15,-4 3-4 0,0 0-4 0,0 4-8 16,1-2-12-16,-4-1-21 0,2-1-37 16,-3-1-43-16,0 1-36 0,-6 1-76 0,1 0-83 15,-4 1-8-15,-4-1-29 0,-2 1-16 0,-8 0 34 16,0-1-23-16,-6 1 49 0,0-3 113 0,-4 4 89 16,-1-3 102-16,2 1 87 0,1 1 65 0,3-2 83 15,1-1 72-15,4 0 7 0,0-4-16 0,9-3-53 16,-1-2-73-16,6 0-55 0,0-4-38 15,6-3-22-15,4-1-14 0,3-5-10 0,2-1-12 16,2 0-16-16,4-3-23 0,2 0-27 0,0-2-26 16,0-2-20-16,4 0-14 0,-3 1-11 15,-1-1-13-15,1 2-1 0,-2-2 12 0,-3 4 42 16,-4 0 57-16,1 0 59 0,-6 1 64 0,-4 2 43 16,-2 2 23-16,-4 2 5 0,0 2-9 0,-6 1-17 15,1 3-15-15,-4 4 8 0,-1 0 10 16,-5 7-2-16,3 4 0 0,-1 3-11 0,-2 4-19 15,2 3-9-15,3 3-15 0,1 2-16 0,3 1-15 16,0 1-9-16,4-1-5 0,1 0-5 16,1-5-1-16,0-1-1 0,3-4 2 0,4-2-1 0,2-6 0 15,1-2-1-15,0-3 3 0,2-4 2 16,0-2 4-16,1-9 1 0,2 1 0 0,-1-9-4 16,-3-1-8-16,-1-7-4 0,1-2-8 0,-2-2-1 15,1 0-2-15,-3-2 2 0,-4 2 5 16,4 0 2-16,-3 1 6 0,2 1 2 0,-1 2-4 15,1 0-5-15,-3 6-6 0,3 1-4 0,-3 5 1 16,0 1 0-16,3 3-3 0,-3 6 0 0,-1 2-4 16,3 3-1-16,-2 0-2 0,3 7 0 0,-2 1 2 15,4 4 1-15,0 2 1 0,-2 2 0 16,2 0 2-16,3 0-2 0,-2 2-1 0,0-2-2 16,1 3-8-16,-2 0 2 0,-3-3-2 0,3 4-5 15,-1-1-2-15,-4-2-5 0,-1 1-3 16,0-3 0-16,1 0 7 0,-2-1 6 0,0 0 3 15,0-2 9-15,0 1-5 0,-1-5 1 16,2-2 1-16,1-2-5 0,-3-1-4 0,2-3-9 0,-2 0-6 16,1-3-3-16,-1-6-11 0,1 0-22 15,-1-5-50-15,0 0-97 0,0-4-78 0,0 1-26 16,0 2-15-16,0-3-24 0,0 3-91 0,-1 4-48 16,1 3-343-16</inkml:trace>
  <inkml:trace contextRef="#ctx0" brushRef="#br0" timeOffset="34250.15">22363 2445 1919 0,'0'0'221'0,"0"0"-36"0,0 0 16 0,0 0 39 0,0 0-13 0,0 0-57 0,0 0-51 16,0 0-33-16,103-63-23 0,-75 43-15 15,2 1-7-15,0-3-22 0,-1 2-9 0,-3-1-6 16,2 5-2-16,-6 0 0 0,-3 2 0 0,-2 4 0 16,-7 5 0-16,-5 3-6 0,1 2-2 0,-5 2-1 15,-1 5-4-15,-5 5 9 0,2 2 4 16,-4 1 3-16,3-2-3 0,-3 3 6 0,5-2-3 16,-1-3 1-16,2-1 11 0,1-5-4 0,3 0 10 15,1-5 6-15,4 0 6 0,2-3 2 0,1-6-2 16,1-3-1-16,3-4-6 0,-3-1-6 15,-2-1-5-15,1-5-5 0,-2 2-3 0,-2-2 1 16,-2 2-3-16,-3-2-3 0,-2 0-2 0,0 1 2 16,-6 0 0-16,-3 3-1 0,-3 1 5 0,-5 6-12 15,-2 1-6-15,-1 8-7 0,-2 3-8 0,-2 9-10 16,-1 5-17-16,3 1-30 0,1 3-33 16,2-1-32-16,5-2-76 0,-1 1-152 0,6-4-147 15,4-2-234-15,-1-4-791 0</inkml:trace>
  <inkml:trace contextRef="#ctx0" brushRef="#br0" timeOffset="34400.6">22533 1954 2444 0,'0'0'337'16,"0"0"-98"-16,-36-91-73 0,28 51-15 0,5-1-47 16,1 1-61-16,2 2-37 0,0 4-23 0,2 1-12 15,1 1-21-15,3 12-35 0,-2 1-47 16,2 7-153-16,0 5-51 0,-2 4-80 0,-1 4-80 15,1 3-27-15,-4 3-598 0</inkml:trace>
  <inkml:trace contextRef="#ctx0" brushRef="#br0" timeOffset="34567.28">22322 2424 2122 0,'0'0'408'0,"-27"138"-128"0,14-59-82 16,2-6 14-16,1-9-30 0,0-10-45 0,1-5-43 15,1-5-31-15,1-5-14 0,-1-4-8 0,-1-4-5 16,-1-4-8-16,0-6-9 0,1-3-3 15,-2-8-10-15,0-3-2 0,1-7-6 0,-2 0-14 16,2-8-16-16,-1-5-27 0,2-6-47 0,1-4-139 16,4-4-196-16,3-4-198 0,1 7-223 0,0 9-631 0</inkml:trace>
  <inkml:trace contextRef="#ctx0" brushRef="#br0" timeOffset="35217.03">23123 1580 1709 0,'0'0'231'15,"-57"-105"-168"-15,25 38-4 0,-1-2 2 0,-3 4-13 16,3 3-36-16,-5 2-31 0,4 9-3 0,-2 9 17 15,4 5 28-15,1 6 37 0,-7-3 36 0,-5-1 24 16,-2-4 2-16,-12-3-23 0,-6 2-30 16,-7-3-27-16,-4 2-17 0,-5-1 0 0,-6 6-10 15,-4 0-7-15,6 8-4 0,7 6-4 0,-7 3 28 16,-3 5 3-16,-24 0-25 0,-19 5-2 16,-4 9-18-16,-2 2-1 0,-7 14 34 0,0 6 2 15,3 10-3-15,3 7 6 0,-5 11-4 0,-24 21 1 16,-18 18-7-16,-7 18-1 0,8 8 6 0,36-6 3 15,30-3 8-15,17 1-2 0,7 9-2 16,11 4-5-16,8 10-3 0,11 3-8 0,6 6-7 16,10 2-9-16,7 2-6 0,8 1-4 0,10-5 1 15,6 3 0-15,9-4-1 0,6-2 1 0,12 0 2 16,10-6 2-16,7-3 7 0,10-2 5 0,4-5 0 16,11-3 3-16,8-5-1 0,9-8-6 15,11-2-1-15,7-7-5 0,9-7-1 0,6-7 5 16,9-8-4-16,7-8 3 0,9-10 2 0,7-8 2 15,8-9 9-15,6-11 9 0,6-6 14 0,8-12 11 16,6-9 2-16,3-5-6 0,1-14-8 16,-1-7-8-16,-1-9 1 0,-6-5-6 0,-3-8-1 15,-9-9-1-15,-7-7-4 0,-12-8 3 0,-11-8-3 16,-12-6 4-16,-14-5 0 0,-13-6 1 0,-14-5-2 16,-11-5 0-16,-17-2 7 0,-10-8 9 15,-11-5 10-15,-12-12-1 0,-10-7-6 0,-7-13-11 16,-13-8-11-16,-10-11-3 0,-9-4-1 0,-3-3-3 15,-8 4-1-15,-4 8-1 0,-3 11-4 16,-3 15 0-16,-3 15 1 0,-4 16-2 0,-9 14-2 16,-5 13-6-16,-4 11-10 0,5 18-31 0,5 14-115 15,7 7-227-15,1 11-209 0,-7 0-227 0,15 7-7 16,17 8 132-16</inkml:trace>
  <inkml:trace contextRef="#ctx0" brushRef="#br0" timeOffset="58383.3">16667 3075 1375 0,'0'0'193'0,"0"0"-13"0,0 0-2 0,0 0 70 16,0 0 29-16,0 0 2 0,0 0-24 0,0 0-91 15,0 0-64-15,0 0-35 0,0 0-23 0,0 0-8 16,-31 24 1-16,37-34-1 0,-2-4-3 0,5-4-4 16,-2-5-12-16,1-1-2 0,2-6-3 15,1-2-3-15,1-5 1 0,2-2-2 0,4-1 1 16,-2-3-3-16,3-1-1 0,3-2-1 0,-1 1-2 16,3 0-1-16,-2 0 1 0,0 2-2 0,-2 1-4 15,1 1-1-15,-1 5-5 0,-3-1-8 16,-3 8-8-16,1 1-4 0,-2 4-8 0,-3 4-1 15,-4 1 4-15,1 3 4 0,0 6 6 0,-4 1 7 16,-3 5 9-16,0 3 5 0,0 1-11 0,0 1-16 16,-4 6-8-16,-2 0-4 0,-2 2 16 0,1 0 18 15,-1-1 7-15,-1-1 6 0,0-3 1 0,1-2 0 16,1-1 2-16,-1-1 7 0,0 0 5 16,4-5 5-16,-1-2 0 0,2-2-4 0,-1-1-5 15,4 1-1-15,0-1 0 0,4-2-1 0,-1 3 0 16,6 1-3-16,0 1-4 0,2 0-7 15,0 5 0-15,3 1-1 0,0-1-1 0,-1 0 3 16,2 2 3-16,-3-3 3 0,-1 1 12 0,-3 0 15 16,0 0 4-16,-2 2 8 0,-3 0 3 15,0 0 2-15,-3 6-3 0,0 2-6 0,-5 5-11 16,-1 1-12-16,-3 4-11 0,-3 3-4 0,-2 0-4 16,0-2-8-16,-3-4-7 0,5-1-22 0,-3-4-29 15,4-1-81-15,2-6-149 0,2-1-54 0,0-2-87 16,7-2-101-16,-1 1-872 0</inkml:trace>
  <inkml:trace contextRef="#ctx0" brushRef="#br0" timeOffset="59500.14">17274 1595 420 0,'0'0'404'0,"0"0"-291"0,0 0-9 0,0 0-4 16,0 0 4-16,0 0-19 0,7 88-14 0,-1-70-21 15,1 1-18-15,-1 0-4 0,1-2-2 0,-1 2 3 16,0 0 3-16,1 0 2 0,0-2 0 16,-1 0 1-16,-2 0-3 0,2 1-6 0,-2-4-5 15,0 0-3-15,1-4-1 0,-4-3 1 0,0-2-2 16,1-4 1-16,-2-1 8 0,0-1 0 0,-3-5 6 15,-3-7 6-15,0-2 6 0,-2-5 24 0,1-2 31 16,-3-2 30-16,0-2 23 16,0 0 15-16,-2-5-6 0,2 2-15 0,0-1-24 0,2 1-26 15,3 1-17-15,2 0-19 0,3 8-10 0,0-1-14 16,0 4-14-16,3 3-4 0,2 0-7 16,2 4-4-16,1 2 1 0,0 3-3 0,1-1 3 15,-1 3 3-15,1 3 0 0,-3 0-2 0,1 2 1 16,1 5 3-16,-4 0-2 0,2 7 2 0,-1 2-3 15,-4 3-3-15,0 2 2 0,-1 3-7 16,0-2-2-16,0 3 0 0,0-2-6 0,-1-3 4 16,0 1-1-16,-1-4-1 0,2-1 0 0,0-2-4 15,0-5-4-15,2 2-4 0,2-4-3 0,3 0-6 16,1-2-10-16,2 0-3 0,1 0-2 16,2-1 6-16,2-2 9 0,-3-2 7 0,5 0 4 0,-4-6 7 15,2 1 11-15,-1-4 5 0,-2-3 5 16,-1 0 5-16,0-5 6 0,0 0 8 0,-3-2 4 15,-2-4-2-15,-2 1-2 0,-2-2-3 0,-1-1 4 16,-1 1-4-16,0 2-1 0,0 1-2 16,-1 2-8-16,-2 3 2 0,-2 1-3 0,3 3-1 15,-1 4-4-15,2 2-1 0,-1 3-2 16,2 1-3-16,0 2-4 0,0 0-1 0,1 4 1 0,2 4-3 16,3 1 5-16,0 4 0 0,2 1 0 15,-1 2 2-15,-1-4 2 0,3 2-8 0,0-2 0 16,0-1 0-16,1-5-5 0,1 1 3 0,-1-4-4 15,3-3 2-15,-3 2-2 0,2-2 7 16,2 0-1-16,-2-4-4 0,1-2-7 0,-3-1-6 16,-3-5-5-16,-2 2-10 0,1-4-6 0,-5 2-24 15,-1-2-23-15,0 1-66 0,-4 2-137 0,-5-1-33 16,-1 5-15-16,-5 0 14 0,0 3 71 16,-4 4-21-16,-2 0-27 0,0 4-20 0,4-1 3 0,5 1-216 15</inkml:trace>
  <inkml:trace contextRef="#ctx0" brushRef="#br0" timeOffset="59699.97">17457 1547 517 0,'0'0'245'0,"0"0"-44"0,0 0 1 0,0 0 28 0,0 0 10 0,0 0-4 16,80-90 20-16,-66 71 1 0,-1 0-15 15,-1-1-30-15,-2 1-63 0,0 1-47 0,-5 2-24 16,-2 4-13-16,-1 1-1 0,-2 2-2 16,-3 0-6-16,-2 3-6 0,0-1-11 0,-3 1-9 0,2 3-8 15,-2 1-6-15,1 0-8 0,0 2-4 16,3 0-6-16,2 0-6 0,1 0-11 0,1-3-7 15,2-2-2-15,5-2-4 0,1 0 3 0,4-4-23 16,0 2-47-16,1-2-142 0,1 1-103 16,1-1-46-16,0 2-73 0,-5 2-61 0,-1 4-802 0</inkml:trace>
  <inkml:trace contextRef="#ctx0" brushRef="#br0" timeOffset="60099.77">17760 1079 973 0,'0'0'246'0,"0"0"-71"0,0 0 6 16,0 0 22-16,0 0 42 0,0 0 18 0,0 0-6 16,0 0-25-16,0 0-72 0,0 0-55 15,0 0-35-15,0 0-12 0,0 0-1 16,0 0-2-16,-77 95-1 0,73-66-9 0,4 3-14 16,0 0-8-16,0 1-11 0,6-3-4 0,1-3 1 15,0-4-7-15,3-6-4 0,1-3 2 0,3-6-6 16,0-1 1-16,1-5 2 0,1-2 3 0,0-6 1 15,0-2 7-15,3-4 1 0,-3-5-1 0,-1-4 6 16,0-4-3-16,-3-2 1 0,-1 0-3 0,-1-1-4 16,-3 1-1-16,-2 2 2 0,0 3-1 15,-2 2 3-15,0 6-2 0,1 5-3 0,-4 5 5 16,0 4-1-16,0 7-3 0,0 8 1 0,0 4-3 16,0 7 0-16,0 2 3 0,0-1-1 0,0-2 0 15,3-4 0-15,1-7-2 0,3-4 7 16,3-7 2-16,-1-1 0 0,2-2 10 0,2-5-3 15,-3-5 7-15,1-3 2 0,-1-2-6 0,-1-4-2 16,-2-2-5-16,-2 1-8 0,-1-1-1 0,-4 1 2 16,0 3-6-16,0 2-1 0,-6 0-6 15,2 1-15-15,-1 1-17 0,0 3-36 0,1 1-86 16,3 2-253-16,-2 4-141 0,3 3-268 0,0 0-56 16,0 0 45-16</inkml:trace>
  <inkml:trace contextRef="#ctx0" brushRef="#br0" timeOffset="60650.24">18189 872 1036 0,'0'0'394'0,"0"0"-228"0,0 0 37 0,0 0 49 0,0 0-1 0,5 115-28 0,-2-80-82 16,-3-4-54-16,1-2-10 0,0-3-5 15,-1-3-3-15,0-2-14 0,0-6-15 0,0 1-13 16,0-4-11-16,0-2 2 0,-2 1 3 0,-2-4 5 16,-1-4 9-16,0-3-1 0,0-2-2 0,3-8-8 15,-3-4-13-15,0-3-11 0,2-6 2 16,2-2-6-16,1-5 2 0,0 0 4 0,0 3-5 16,4 1 8-16,0 2 1 0,2-2-6 0,1-2-4 15,3 1-5-15,0-2 1 0,1 1 1 16,2 2 5-16,-1 4 0 0,2 3-1 0,-3 6 4 15,-1 3 3-15,-3 5 2 0,0 5 5 0,-3 0 13 16,-1 5 7-16,-2 5 3 0,-1 3 1 0,0 2-3 16,-4 4-9-16,0 0-9 0,-3 4 3 15,1 4-12-15,-4 6-9 0,3 3 3 0,-1-5-7 16,6-7 5-16,2-6 6 0,0-4-3 0,1-4 2 16,4 1-14-16,1-5 3 0,2-3-11 0,2 1-10 15,0-3-21-15,0-1-37 0,3 0-85 16,0-3-174-16,0-4-63 0,0-3-134 0,-2 3-145 0,-3 2-445 15</inkml:trace>
  <inkml:trace contextRef="#ctx0" brushRef="#br0" timeOffset="61119.42">18388 717 820 0,'0'0'175'0,"0"0"-10"16,0 0 20-16,0 0 90 0,0 0 28 15,0 0-14-15,-8 93-23 0,16-80-80 0,2 1-40 16,2 0-15-16,0-2-12 0,2 1-10 0,1-1-16 16,-3 0-17-16,2-1-20 0,-2 0-12 15,1 3-11-15,-3 1-19 0,-4 1 1 0,-1-2-5 16,-4-1 0-16,-1-4 6 0,-4-2-4 0,-2-2-2 16,-1 0-10-16,-3-1-5 0,1-2-13 0,-1-2-19 15,-1 0-16-15,1-6-34 0,1-2-80 0,2 1-158 16,2-4-37-16,1 3-25 0,4 0 9 0,0-5 103 15,0 1-2-15,4 0 18 0,1-2 66 16,6 2 69-16,-2 0 61 0,2 2 49 0,0 1 34 16,2 4 25-16,-1 3 32 0,-1 2 40 0,2 2 29 15,-3 5 12-15,0 3 16 0,1 2-5 16,-3 0-9-16,2-2 20 0,2 3 52 0,-1-5 24 16,1-1 19-16,1-3-2 0,3-2-78 0,-4-2-37 15,6-4-32-15,-3-5-42 0,1-1-6 0,1-6-18 16,-2-1-14-16,-2-1-4 0,-1-2-8 15,-4-1-6-15,-3 2-2 0,-4-1-6 0,-1 1 0 16,-3 2 3-16,-5 1-3 0,-3 0-13 0,-3 4 5 16,-2 2-16-16,-1 3-12 0,0 2-6 0,1 3-45 15,-3 2-24-15,4 6-33 0,1 2-29 16,3 2-37-16,1 2-176 0,7 0-59 0,0 1-107 16,3-1-143-16,3-5 71 0,-2-2 78 0</inkml:trace>
  <inkml:trace contextRef="#ctx0" brushRef="#br0" timeOffset="61367.24">18880 549 1069 0,'0'0'309'0,"0"0"-45"0,0 0 20 0,0 0 15 0,0 0-33 0,0 0-100 0,0 0-71 16,0 0-31-16,0 0-25 0,0 0-9 16,0 0-8-16,0 0-4 0,0 0 18 0,-82 19 5 15,82-7 20-15,7-2 18 0,0 1-2 0,4-1-2 16,3 1-7-16,-1-2-3 0,3-1-7 0,2 0-9 15,-1 1-4-15,-1-2-20 0,-1 1 4 16,-1 1 2-16,-2 2-3 0,-3-1 7 0,-4 2-8 16,-1 1 0-16,-4 0-11 0,0 1-2 0,-5 0-5 15,-3-1-3-15,-3 0 0 0,0-1-15 16,0-2-6-16,-5-2-35 0,2-1-30 0,-2-2-39 16,1-3-115-16,0 0-175 0,0-2-95 0,4-2-194 15,2 0-85-15,4 1-148 0</inkml:trace>
  <inkml:trace contextRef="#ctx0" brushRef="#br0" timeOffset="61917.22">18524 386 1111 0,'0'0'157'0,"0"0"-18"16,0 0 9-16,0 0 77 0,0 0 31 0,-93-16-16 16,67 14-23-16,-2-1-62 0,-4 1-36 0,-4 0-16 15,-5 0-34-15,-2 2-6 0,-5 0-22 0,-4 0 2 16,-2 6 5-16,-3 1 3 0,-15 3 9 16,-17 8-2-16,-14 7-37 0,-11 8-3 0,6 3 0 15,4 7 2-15,9 2 41 0,14 5-14 0,8 2-4 16,9 3-6-16,-4 20-4 0,1 14-13 0,6 11-4 15,9 2-3-15,19-11-9 0,13-4 11 16,12-4-4-16,8 3-6 0,4 2-10 0,10 2 0 16,9-4 0-16,5-1-2 0,11-2 8 0,5-4-7 15,6-7-3-15,10-7 2 0,5-10-6 0,8-7-3 16,4-6-4-16,7-10-8 0,3-6-5 16,6-5-1-16,4-5 0 0,3-9 3 0,2-7 5 0,6-2 11 15,1-12 5-15,3-9 6 0,0-6 4 16,0-5-1-16,1-10 1 0,0-4 4 0,-3-7 8 15,-3-6 7-15,-3-4 9 0,-3-8 7 0,-8-3 8 16,-5-5-2-16,-9-3 6 0,-4-4-7 16,-11-4-12-16,-5-1-6 0,-9-2-20 0,-9 10 3 15,-12 11-5-15,-12 9 18 0,-6 4 3 0,-6 0-15 16,-3 7-9-16,-2 1 12 0,-7 5-13 0,-7-2-6 16,-3-5-10-16,-7-5-59 0,-4-5-24 15,-6-2-41-15,-4 0-20 0,-6-2-15 0,-7 3-30 16,-5 2-62-16,-2 4-199 0,-7 6-101 0,-5 6-210 15,-5 10 32-15,18 17 749 0,17 21 0 0</inkml:trace>
  <inkml:trace contextRef="#ctx0" brushRef="#br0" timeOffset="68999.42">16230 8667 1758 0,'0'0'233'0,"0"0"-44"0,0 0-12 0,0 0 7 0,0 0-9 16,0 0-12-16,0 0-19 0,0 0-22 0,0 0-10 16,0 0-7-16,0 0-13 0,54-105-15 0,-26 71-10 15,4-1-12-15,4-5-9 0,3 1-9 0,2-3-8 16,3 1-4-16,7-4-5 0,1 0 0 15,6 0-3-15,0 0-1 0,-1-1-4 0,3 1-7 16,-3-2 1-16,-4 4-3 0,-4 2-1 0,-6 4 0 16,-4 4 0-16,-8 8-2 0,-7 4 0 0,-5 3 2 15,-7 10-2-15,-6 1-4 0,-6 5-5 16,-3 2-8-16,-5 3-16 0,-6 6-23 0,-3 2-42 16,0 1-64-16,-3 0-103 0,0 0-66 0,4-1-77 15,2-5-220-15,7-1-859 0</inkml:trace>
  <inkml:trace contextRef="#ctx0" brushRef="#br0" timeOffset="69936.3">17777 7155 1108 0,'0'0'273'0,"0"0"-86"0,0 0-22 0,0 0-12 0,0 0-27 0,0 0-19 0,0 0-8 15,0 0-2-15,0 0 14 0,0 0 10 16,0 0 9-16,59-102-1 0,-35 76-14 0,4-4-16 16,3-2-13-16,3-4-9 0,6-4-11 0,0-3-3 15,3-3-9-15,6-3-5 0,2-5-7 0,5-2-9 16,4-5-7-16,4-1-1 0,6-2 2 0,1-5-1 15,1-2 4-15,4-2-6 0,-1-2-5 16,4 0-3-16,2 0 1 0,0 2 4 0,1-1 1 16,-3 2 2-16,-1 2 0 0,-1 3-7 0,-5 1-1 15,3 6-2-15,-7 4-7 0,0 5-1 0,-10 6-3 16,-3 2-1-16,-6 4-1 0,-5 5 2 16,-4 3 1-16,-6 1-6 0,-4 5 0 0,-3 2 0 15,-7 6 1-15,-6 3 1 0,-4 5 1 0,-2 2-1 16,-3 3-2-16,-4 2 1 0,-1 2-1 0,0 0-7 15,-1 0-15-15,-4 0-16 0,0 6-31 16,-1 1-39-16,-3 4-59 0,-1-1-94 0,2 2-47 16,0 1-42-16,1-1-89 0,-1-5-146 0,6-2-815 0</inkml:trace>
  <inkml:trace contextRef="#ctx0" brushRef="#br0" timeOffset="71399.57">20080 4938 1159 0,'0'0'252'0,"0"0"-48"0,0 0-26 15,0 0-33-15,0 0-28 0,0 0-17 0,33-89-11 16,-27 78 1-16,-1 1 4 0,-1 3 8 16,-1 3 14-16,-1 3 12 0,-2 1 2 0,0 0-15 15,-1 3-23-15,-6 2-28 0,-1 6-22 0,-3 1-9 16,-4 3-8-16,0 2-6 0,-2 1-7 0,-1 1-6 15,-2 1-2-15,-1 1-2 0,0 0-4 0,1 1 0 16,-1-2 2-16,1 1 1 0,3-1 2 16,4-3 1-16,-1-1-1 0,1-3-2 0,2-1 2 15,4-3-2-15,0-4 0 0,3-2 0 16,1-1 0-16,3-2 1 0,0 0 3 0,3-5 2 16,4-5 3-16,2-3-3 0,2-2-1 0,2-4-1 15,1 0-5-15,0-2 3 0,3 3 1 0,-1-1 2 16,0-1 7-16,2 3 7 0,-3 0 4 0,1 4 1 15,-3-1 1-15,-1 1-9 0,-2 3-5 16,-2 1-4-16,0 0 0 0,-6 4 2 0,-1 0 2 16,-1 2 1-16,0 1 1 0,-1 2-4 0,-7 0-4 15,-2 0-3-15,-2 5-5 0,-5 4 2 0,-1 1-1 16,-3 4 3-16,-1-2 0 0,-1 6-1 0,2-5 1 16,-4 3-3-16,3-2 2 0,-1-1 1 15,6-2-2-15,-1-1 1 0,1-1 0 0,5-3 0 16,-2-1 0-16,6 1 0 0,0-5 4 0,4-1-2 15,3 0 0-15,1 0 1 0,3-5-7 16,4-4 6-16,7-4-1 0,-1-1 0 0,6-3 0 16,2 0 0-16,4-3-1 0,0 2 4 0,0 1 8 15,1-3 5-15,1 3 2 0,2 1 2 0,-2 1-1 16,1 0-5-16,-6 3-2 0,-2 3-6 16,-4 2-2-16,-4 3-2 0,-4 1-2 0,-4 3 0 15,-3 0-2-15,-1 0 3 0,0 2-1 0,-5 3 2 16,-5 2-3-16,-1 3 1 0,-4 1-1 0,0 4-2 15,-5-1 2-15,-2 3-4 0,-3 0 2 0,0 1-2 16,-1 1 2-16,-2-2 0 0,1 2 1 16,0 0-2-16,-1-2 4 0,4 1-2 0,-3-3-2 15,6-1 2-15,1-4-7 0,5-1 5 0,4-2 1 16,4-4 2-16,3-3-3 0,4 0 1 0,3-1-1 16,5-8-1-16,6-3 9 0,5-1-5 0,4-1 0 15,5-4 0-15,3-1-2 0,1 0 0 16,4-2 2-16,0 3 0 0,5-3-1 0,-2 1 2 15,2 0 0-15,-1 3 2 0,-4-2-3 0,-2 3 3 16,-6 4-2-16,-4 0 0 0,-10 5-1 16,-5 0 2-16,-8 5 3 0,-3 2-2 0,-16 0 2 15,-3 9-4-15,-10 1-3 0,-6 4 0 0,-6 4 0 16,-1 2 0-16,-4 1-1 0,0 1-1 16,1 1 3-16,-1 1-1 0,4 0 0 0,0-3 3 15,7 0-6-15,3-4 5 0,8-2-1 0,4-3 1 16,7-3-3-16,5 0 0 0,7-6-2 0,3-1-3 15,11-2 6-15,5 0-2 0,5-7 2 16,5-4 1-16,3-1-1 0,7-4 1 0,-1 0 1 0,5-2-2 16,1-1 2-16,4 2-1 0,-2-1-1 15,0-3 2-15,2 3-4 0,0 1 4 0,-4-1 1 16,-1 3 1-16,-6 2-2 0,-1 0 4 0,-6 3-1 16,-5 3-2-16,-3 2 7 0,-9 1-7 0,-3 4 1 15,-4 0-1-15,-3 4 3 0,-3 3 0 16,-4 3 1-16,-3 2-1 0,-2 6-4 0,-1-2 2 15,-2 3 0-15,3 2-1 0,-3 2 0 0,1-1-2 16,0 1 0-16,-2 1 0 0,1 0 0 0,-1 0 1 16,2 2 0-16,-1 0-2 0,2-2 2 15,3 0-2-15,-1-1 0 0,2 1-1 0,1-2 1 16,4-3 0-16,-4-1 1 0,5-4 0 0,0 0-2 16,2-7 1-16,1-1 0 0,0-1 1 15,0-5 1-15,1 0 1 0,4-2 2 0,-1-7 2 16,3-2 1-16,1-6-1 0,1-2 1 0,-1-4-2 15,1-1 2-15,-1-4 0 0,2-3-1 0,-1 0-2 16,-1-2-1-16,-1 2 1 0,-1 2 1 16,-3 3 3-16,-2 5 6 0,-1 4 0 0,0 4 1 0,-5 0 0 15,-3 6-6-15,0 2 0 0,-1 3-3 16,-2 2-2-16,0 0-4 0,-1 4 2 0,2 1-1 16,2 2-4-16,2 2 4 0,-3 0-10 0,4-2 0 15,0 4-3-15,-1-1-4 0,1 1-1 0,-4-1-7 16,3 4-7-16,0-2-9 0,-5 1-9 15,2 3-8-15,0 0-13 0,-2 0-18 0,4-1-21 16,0 1-23-16,2-3-24 0,2 1-15 0,-3-2-3 16,6 0 16-16,0-3 26 0,0 0 23 15,3-2 16-15,1-2 9 0,-1-1 13 0,4-1 15 16,-3-1 13-16,3-2 2 0,3 0-17 0,-1 0-27 16,1-5-26-16,-2 1-22 0,1-1-8 0,-1 0 1 15,0-1-19-15,1 1-10 0,-3 0 13 16,-1 0 29-16,1-1 58 0,-1 3 68 0,-3-2 90 15,0 3 60-15,-2-2 47 0,0 3 23 0,0-1-29 16,-4 0-21-16,-3 2-26 0,0 0-24 0,-2 0-22 16,-5 2-17-16,0 1-8 0,1 1-9 15,-5 1-6-15,2-1-9 0,0-1-13 0,-2 1-9 0,3-1-4 16,0 1 4-16,4-3 2 0,0-1 2 16,1 0-4-16,1 0-11 0,2-1-6 0,2-3-8 15,3-1-17-15,0-2-27 0,2-2-42 16,0 1-83-16,2-5-181 0,0 5-191 0,0 3-857 0</inkml:trace>
  <inkml:trace contextRef="#ctx0" brushRef="#br0" timeOffset="73344.87">16293 9237 1593 0,'0'0'334'0,"0"0"-95"0,0 0 14 0,0 0 10 0,0 0 0 0,0 0-31 0,0 0-54 0,0 0-48 16,0 0-37-16,0 0-20 0,0 0-17 15,0 0-15-15,-7-17-4 0,-3 41-1 0,-3 9-4 16,-3 3 1-16,-2 4-9 0,-2 4-8 0,-2 0 0 16,1 2-2-16,-2 5-2 0,2-5-5 15,1 1 0-15,5-4-4 0,1-3 2 0,7-3-1 16,3-3-2-16,4-5 0 0,1-2-2 0,8-4 3 15,5-4-3-15,6-3-1 0,7-6 2 0,7-5-1 16,8-2 2-16,7-3 3 0,5-8-1 16,9-4 0-16,6-4 1 0,10-5 1 0,7 1 1 15,8-6-1-15,5 0 0 0,7-4 0 0,-2 2-3 16,3-5 2-16,-1-1-2 0,-2 2 0 16,-2 1 3-16,-4-1 0 0,-4 5-3 0,-8-1-3 0,-10 4 0 15,-9 4 0-15,-11 2 0 0,-15 5 1 16,-10 4-1-16,-11 5-5 0,-10 3 0 0,-7 1-3 15,-3 1-5-15,-3 5-7 0,-6-1-12 0,-2 2-18 16,-4 1-22-16,-2-1-40 0,-1 2-65 0,-1-2-107 16,1-2-72-16,0 0-76 0,-1-5-185 15,6 1-47-15,2-1-571 0</inkml:trace>
  <inkml:trace contextRef="#ctx0" brushRef="#br0" timeOffset="73849.56">16566 9308 1795 0,'0'0'126'0,"0"0"12"0,0 0-22 0,0 0-15 0,0 0-7 0,0 0-4 0,0 0 4 15,-64 102 3-15,56-74 2 0,4-1-3 0,-2 2-14 16,3-4-14-16,1-3-17 0,2-6-17 0,0-3-13 16,0-4-8-16,2-4-1 0,1-3 2 15,2-2 14-15,-1-4 9 0,0-6 6 0,3-3 0 16,2-8-9-16,0-4-7 0,0-3-4 0,1-2 1 16,0-1 0-16,1-2 7 0,2 0 4 15,-2 0 3-15,5 4 3 0,-3 1-1 0,1 6-3 16,0 2-9-16,-1 9-6 0,-2 4-7 0,0 4-4 15,-2 3-2-15,-1 5 1 0,-2 5-3 0,1 3-1 16,-1 3 1-16,-2 3-3 0,2-3-3 0,-3 3-6 16,3-4-10-16,-1 1-14 0,2-2-20 0,-3-2-30 15,1 0-40-15,-1-1-54 0,-3 1-79 0,3-3-27 16,-4 2-33-16,0 1-72 16,-4-5-159-16,3 0-859 0</inkml:trace>
  <inkml:trace contextRef="#ctx0" brushRef="#br0" timeOffset="74732.72">16545 9471 1108 0,'0'0'137'0,"0"0"-18"0,0 0-16 0,0 0-10 15,100-74-26-15,-73 54-22 0,4-1-20 16,1-3-15-16,-1 0-4 0,2-2-4 0,-2 2-2 16,-1-4 2-16,-1 4 11 0,-3-2 26 0,-5 2 25 15,-3 4 17-15,-4-1 14 0,-6 3-1 0,-4 4-2 16,-4 4 6-16,-2 5-3 0,-6 1-9 15,-3 4-19-15,-3 4-15 0,-2 6-12 0,-1 6 6 16,-3 5 12-16,1 3 12 0,3 2 12 0,-3 1 1 16,2 5-3-16,2-2-6 0,1 2-7 0,2 0-9 15,7-2-10-15,0-4-8 0,5-3-15 16,3-2-9-16,4-3-10 0,8-4-6 0,-1-4-2 16,4-3-5-16,0-3-4 0,0-4-5 0,1 0-12 15,0-6-12-15,0-2-21 0,-3-1-30 0,0-5-36 16,-2 2-38-16,-5 0-15 0,-1-1 4 0,-5-3 21 15,-3 4 28-15,0-1 17 0,-6 1 16 16,-3 2 17-16,-4-2 22 0,-2 1 23 0,-1 3 21 16,-1-1 12-16,-1 3 11 0,4 2 10 0,0 2 13 15,6 1 6-15,1-1 11 0,1 2 6 16,6-2-6-16,2 0-3 0,4 1-6 0,6-5-3 16,4 1 3-16,3-2 6 0,2 0 6 0,2-2 7 15,1 2 7-15,1 0 2 0,-3 1-4 0,-1 3-11 16,0 1-10-16,-4 2-4 0,-4 0 1 15,-1 4 5-15,-3 2 12 0,-2 2 1 0,-4 3 3 16,-3 3-6-16,0 3-13 0,-2-1-12 0,-6 4-14 16,2-1-10-16,-3 2-15 0,1-3-6 15,-1-3-12-15,1 0-14 0,3-3-14 0,-1-3-29 0,4-2-41 16,2 0-34-16,0-5-9 0,2-2 2 16,5 0 11-16,2-7 6 0,3-2-32 0,-1-3-51 15,4-3-42-15,0-1-38 0,3-1 37 16,-4-2 53-16,3 1 80 0,-5 2 85 0,0 0 54 15,-2 2 59-15,-2 2 78 0,-3 1 57 0,-1 6 41 16,-4 0 30-16,0 5-30 0,-1 0-33 0,-6 0-48 16,1 9-41-16,-1-1-26 0,-1 5-3 0,-2 1 15 15,0 1 14-15,1 2 17 0,-2 0 11 0,2 1-2 16,1-1-11-16,1-1-22 0,3-5-24 16,4 1-28-16,0-3-15 0,4-2-14 0,6-2-4 15,1-3 0-15,3-2 1 0,0 0 4 0,3-3-5 16,0-4-1-16,2-4-7 0,-2-1-4 15,0 1 1-15,-2-3-4 0,0 1-1 0,-3-1-2 16,-4 2 0-16,-3 2 0 0,-3-1-3 0,-2 3-3 16,-3 1-7-16,-5 0-9 0,-3 4-6 0,0 3-13 15,-3 0-9-15,-3 0-8 0,1 3-7 16,-1 1-1-16,0-1-7 0,4 1-8 0,1-4-1 16,4 0 5-16,4 0 10 0,3-2 16 0,1-3 12 15,1-5 14-15,5-1 16 0,3-1 15 0,2 0 12 16,0-4 11-16,3 4 9 0,-1-1 4 15,-2-1 6-15,1 0-3 0,-2 2-3 0,-1 3-8 16,0 0-11-16,-2 2-8 0,-1 4-8 0,-1 1-4 16,-2 0-3-16,3 1-1 0,-2-2 0 0,1 1 0 15,0 0-4-15,3-1-4 0,-2-1-8 0,2 1-23 16,-1-2-42-16,2-1-78 0,-2 3-72 16,-1 1-120-16,2 0-214 0,-3 2-349 0,-1 0 219 0</inkml:trace>
  <inkml:trace contextRef="#ctx0" brushRef="#br0" timeOffset="75082.5">17476 9377 1015 0,'0'0'505'0,"0"0"-340"0,0 0-23 0,0 0 3 0,0 0-1 0,-6-98 10 0,11 75 21 15,1 0 11-15,1 5 1 0,-1-1-20 0,2 1-33 16,3 3-36-16,-2 3-23 0,1 1-20 0,-1 2-18 15,0 3-15-15,0 3-6 0,-2 1-8 16,2 2-3-16,-2 4-1 0,-3 4-3 0,3 2-1 16,-4 4-3-16,-1 0 1 0,0 5 2 0,-2-2 1 15,0 1-1-15,0-2 0 0,1 0 2 0,0 0 0 16,0-2 4-16,2-2 1 0,1-2 0 16,-1-5 3-16,0 2 6 0,3-5 9 0,-3-1 8 15,3-1 12-15,-1-1 3 0,0-5 0 0,1 0-1 16,-2-6-7-16,0 0-8 0,0-2-9 15,-1 0-8-15,0-4-5 0,-1 3-8 0,-2-2-3 0,1-2-7 16,0 0-15-16,2 0-20 0,0-1-36 16,0-1-63-16,2 0-82 0,0 3-84 0,2 3-32 15,1 1-24-15,-2 2-64 0,1 4-104 0,-4 2-830 16</inkml:trace>
  <inkml:trace contextRef="#ctx0" brushRef="#br0" timeOffset="75399.49">17766 9101 874 0,'0'0'242'15,"0"0"-59"-15,0 0-5 0,0 0 6 0,0 0-11 0,-8 91-24 16,11-78-27-16,1-3-24 0,0 0-5 16,0-2 2-16,-1 3 5 0,0-1 8 0,1-1 3 15,-2-2-10-15,-1-2-13 0,3-1-22 0,-4-2-16 16,0-1 1-16,0-1 18 0,0 0 11 16,0-5 2-16,0-2-12 0,0-3-27 0,0-6-20 0,0 0-7 15,0 0-3-15,0-5-5 0,0-2 0 16,4 0-1-16,1 0 2 0,2-2 7 0,2 3 0 15,4 1 2-15,-1 4-4 0,4 2 0 0,-2 1 0 16,3 5 0-16,-2 0-3 0,0 4 0 16,0 1 0-16,-4 4 0 0,0 0 1 0,-2 6 1 15,-2 2-2-15,-2 5-2 0,-2 1 4 0,-3 3-6 16,0 5-1-16,-5 2-2 0,-5 2-2 0,-4 2-2 16,-3-2-2-16,-1 0-4 0,0-2-18 15,1-2-18-15,-1 1-33 0,4-4-51 0,-1-4-72 16,5-1-72-16,3-6-26 0,3-2-40 0,2-6-83 15,2 0-132-15,0 0-825 0</inkml:trace>
  <inkml:trace contextRef="#ctx0" brushRef="#br0" timeOffset="75716.14">18127 8994 1362 0,'0'0'381'0,"0"0"-175"0,0 0-30 16,0 0 8-16,0 0 1 0,-57 105-3 0,46-84-7 15,3-3-22-15,0-5-31 0,1-1-25 0,4-5-32 16,1-2-20-16,2-3-4 0,0-2 13 16,0 0 13-16,2-7 6 0,0-4 5 0,4-4-17 15,3-4-18-15,0-7-10 0,1 0-7 16,3-1-5-16,2-3 0 0,5 2 1 0,3 3-3 0,1 2-2 16,-1 4-4-16,-1 5-5 0,0 6-8 15,-3 6 3-15,0 2-2 0,0 3 0 0,-3 8-5 16,-4 4 0-16,-2 3-4 0,0 3-4 0,-5-1 3 15,0-1-11-15,-2 2-13 0,-3 0-17 0,0-4-19 16,0 2-25-16,-2-4-25 0,-3 3-43 16,-1-2-64-16,-4-3-49 0,-2-1-26 0,-4 0-19 15,-1-3-43-15,-4 1-104 0,7-3-60 0,2-3-345 0</inkml:trace>
  <inkml:trace contextRef="#ctx0" brushRef="#br0" timeOffset="75799.53">18054 9208 1055 0,'0'0'259'0,"0"0"-114"16,0 0-36-16,0 0-3 0,0 0-17 0,0 0-28 15,96-45-28-15,-70 26-36 0,-1 0-41 0,1-5-121 16,-5 6-279-16,-9 6-757 0</inkml:trace>
  <inkml:trace contextRef="#ctx0" brushRef="#br0" timeOffset="79949.35">16571 5594 1642 0,'0'0'227'0,"0"0"-9"0,0 0-7 0,0 0-3 0,0 0-2 0,0 0-13 0,0 0-27 0,0 0-25 15,0 0-26-15,-88-59-17 0,71 64-16 0,2 6-16 16,-3 3-14-16,2 3-9 0,0 6-7 16,-2 4-3-16,5 2-5 0,-1 6-7 0,2-1-7 15,2 5-6-15,5-5-1 0,2 1-7 0,3-6 1 16,1-3-1-16,3-2-2 0,7-7-2 15,4-3-6-15,0-3-6 0,6-6-15 0,3-2-8 0,2-3-20 16,4-2-32-16,1-4-40 0,1-6-61 16,1-2-59-16,2-4-25 0,-3-1-14 0,-1 1-38 15,-7 4-131-15,-8 3-608 0</inkml:trace>
  <inkml:trace contextRef="#ctx0" brushRef="#br0" timeOffset="80199.31">16879 5325 2115 0,'0'0'196'0,"0"0"-16"16,0 0 5-16,0 0 5 0,0 0-18 16,0 0-25-16,-107-71-35 0,89 85-36 0,-1 4-23 15,-2 7-15-15,0 3-9 0,2 4 0 0,2 5 1 16,2 3 9-16,3 1 2 0,5 1-1 16,0 0-3-16,7-3-8 0,6-7-12 0,4-4-3 15,3-2-3-15,4-9 0 0,4-3 2 0,3-6 2 16,0-2 4-16,4-6 0 0,1-2-1 0,0-7-3 15,0-1-5-15,-4-5-8 0,1-3 2 0,-4-1-11 16,-1 0-18-16,-5-4-30 0,1 2-66 16,-2-2-124-16,-2 0-134 0,-3 0-220 0,-1 7-214 15,-5 5-748-15</inkml:trace>
  <inkml:trace contextRef="#ctx0" brushRef="#br0" timeOffset="80899.53">16565 6704 2349 0,'0'0'196'0,"0"0"19"0,0 0 1 0,0 0-13 0,0 0-25 0,0 0-33 16,0 0-35-16,0 0-24 0,19-91-11 16,13 44-13-16,12-6-13 0,5-6-8 0,9-6-7 15,6-8-10-15,6-3-4 0,9-5-4 0,4-2-6 16,7-2-1-16,5-1-5 0,0-2-2 16,3 0 1-16,0 3-1 0,-6 7 0 0,-5 6-1 0,-6 7 0 15,-10 9 1-15,-9 11-2 0,-14 10 2 16,-14 10-2-16,-10 8 0 0,-11 8-2 0,-10 9-1 15,-6 5 1-15,-13 14-2 0,-6 5 7 0,-9 11-7 16,-9 4-3-16,-4 6-3 0,-7 7-4 16,-4 7-3-16,-3 5-3 0,-5 5-1 0,-2 3-3 15,-1 7 5-15,-3-1 2 0,2 2 7 0,3-4 5 16,2-3 2-16,5-6 3 0,6-4 2 16,8-7 2-16,6-8 0 0,5-8-1 0,8-9 2 15,11-10-3-15,3-9 2 0,10-9 3 0,4-4-1 16,13-17 2-16,6-8 2 0,9-11 0 0,9-12 1 15,8-8-1-15,13-8 0 0,5-3 2 0,7-6 6 16,7-2 7-16,8-7 1 0,5 0 2 16,3-3-16-16,4 1-12 0,-1 6 0 0,-3 3 0 15,-5 7 0-15,-11 10 0 0,-12 7 0 0,-9 13 0 16,-13 6 0-16,-14 10 0 0,-13 9 0 0,-8 9 0 16,-11 5 0-16,-4 5 0 0,-13 9 0 0,-7 5 0 15,-2 2 0-15,-6 3 0 0,1 2-31 16,-1 0-111-16,0 2-172 0,0-1-222 0,2 1-336 15,7-5-136-15,7-11-184 0</inkml:trace>
  <inkml:trace contextRef="#ctx0" brushRef="#br0" timeOffset="85832.67">21199 5777 1891 0,'0'0'273'0,"0"0"46"0,0 0-6 0,0 0-53 0,0 0-101 0,0 0-34 0,0 0-26 15,0 0-18-15,0 0-14 0,0 0-17 16,0 0-8-16,0 0-8 0,-17-3-3 0,25 13-5 0,1 2-5 16,2 2-8-16,-2 3-4 0,-1 1-3 15,1-1-2-15,-1 3-2 0,1 1 1 0,0-2-3 16,1 0-1-16,1-1-1 0,1-3-1 0,-2-3 0 16,3 2-1-16,-2-4-1 0,-3 4-3 0,0-3 1 15,2-3 3-15,-4-1 0 0,-2-2 1 16,-2-2-1-16,2-1 2 0,-2-2 0 0,-1 0 2 15,2-2 6-15,2-3 3 0,-1-5 4 0,5-4 0 16,0-5-2-16,6-2-2 0,4-3 5 0,7-1-1 16,-1-5 4-16,11-2-1 0,2-5-5 15,7-1 2-15,4-3-2 0,5-3 0 0,5 0 3 16,4-3 1-16,1-1 1 0,5-4 2 0,0 3-4 16,-4 1 1-16,2 1-2 0,-4 5-2 15,-1 0 0-15,-5 4-3 0,-6 2-1 0,-7 4-2 16,-10 5 0-16,-6 4-5 0,-7 6 0 0,-11 5 0 0,-1 2 0 15,-9 3 0-15,-3 2 0 0,-6 2 0 16,-3 1-14-16,-6 2-20 0,-3 0-25 0,-1 2-29 16,-3 1-51-16,4 2-51 0,-1 0-199 0,3-3-151 15,0 1-239-15,7-1-95 0,3-1-115 0</inkml:trace>
  <inkml:trace contextRef="#ctx0" brushRef="#br0" timeOffset="87432.49">21169 6907 2684 0,'0'0'223'0,"0"0"-73"15,0 0-34-15,0 0-23 0,0 0-15 0,0 0-12 0,0 0-5 16,0 0-14-16,0 0-8 0,0 0-7 0,0 0-17 15,0 0 3-15,95 96-7 0,-75-82-1 0,-1 0-3 16,0 3-4-16,-4-1-3 0,2-1 1 0,-2-1-2 16,1-1-2-16,-3 0-3 0,4-1-1 15,-6-2 4-15,1-3 1 0,-3 0 2 0,0-1-2 16,-1-3 5-16,-4 0-3 0,2-3 4 0,-2 1 0 16,1-1-6-16,-1 0 4 0,4-3 1 0,1-7 6 15,1-7-2-15,5-4 3 0,5-5 0 0,2-6 1 16,9-3 9-16,6-3 5 0,4-5 2 0,7 0 5 15,3-1 5-15,5 0-3 0,2-2 3 16,3 4-9-16,1-2 2 0,1 1-7 0,4-2-5 16,-2 4 1-16,-3-1-13 0,0 3 3 0,-2 0 1 15,-3 3-1-15,-4-2-1 0,-3 5 0 16,-7-1-5-16,-1 5 0 0,-4 1 0 0,-7 2-1 16,-3 5 0-16,-6 2-1 0,-4 2 5 0,-7 6-2 15,-7 2-4-15,-2 4 0 0,-2-1 0 0,-2 3-10 16,-7 1-15-16,-3 2-14 15,0 0-38-15,-4 0-33 0,3 4-44 0,0-1-69 0,1 4-185 16,3-4-183-16,2 1-212 0,3-1-809 0</inkml:trace>
  <inkml:trace contextRef="#ctx0" brushRef="#br0" timeOffset="89133.08">21239 8067 2762 0,'0'0'277'0,"0"0"-98"0,0 0-32 0,0 0-31 0,0 0-26 0,0 0-17 16,0 0-15-16,0 0-6 0,0 0-4 16,0 0-7-16,0 0-14 0,0 0-6 0,0 0-8 15,0 0-8-15,106 96-1 0,-86-82-7 0,1-3 5 16,1 0-8-16,0-2-7 0,1-2-14 0,-6 0-27 15,0 0-14-15,0 0-14 0,-7 0-6 0,-4 0-3 16,1 0 1-16,-6 0-10 0,-1 0-18 16,0 0-77-16,-7 1-45 0,0-2 8 0,-2 3 18 15,-1-2 92-15,-1-2 58 0,0 1 24 0,1-5 19 16,0-1 16-16,3 0 17 0,4-5 20 0,3-4 33 16,0-6 82-16,10-4 42 0,6-3 19 0,4-8-2 15,9-2-65-15,4-7-27 0,6-1-16 16,7-2-9-16,1-3 1 0,9-2-7 0,0-1-5 15,5-2-5-15,7-2-10 0,-3-2-13 0,7 1-11 16,3-2-11-16,1-1-4 0,3 3-4 0,-4-2 4 16,2 1-3-16,-6 4-7 0,-7 3-1 15,-7 6-6-15,-12 6 0 0,-8 8-5 0,-13 4 0 16,-4 6-1-16,-10 5-1 0,-3 1-2 0,-5 6-5 16,-2 2-19-16,-6-1-32 0,-1 4-32 15,-2 0-44-15,-1 0-50 0,-2 4-207 0,-1-1-225 16,7 1-207-16,-1-4-804 0</inkml:trace>
  <inkml:trace contextRef="#ctx0" brushRef="#br0" timeOffset="40620.41">22566 1621 1984 0,'0'0'88'0,"-20"-105"22"0,1 41 27 0,-1 0 17 0,-2 2 6 0,-8 1-8 15,-2 5-28-15,-1 4-14 0,-2 9-10 0,3 6-12 16,-1 5-11-16,-7-3-10 0,-2-3-11 16,-8-2-9-16,-4-1-13 0,-10-4-6 0,-2 0-7 15,-6 2-5-15,-5 0 4 0,11 6-8 0,5 6-5 16,4 8 27-16,8 2-2 0,-4 0-2 0,-3 1-6 16,-5 2-22-16,-5 1 0 0,-5 1 19 0,-1 4 7 15,-29 1-9-15,-22 4 3 0,-24 7-37 16,-25 7-2-16,1 16 3 0,6 14-1 0,5 12 20 15,-13 27-2-15,-7 23 5 0,-4 20-11 0,6 12 4 16,29-4-3-16,27-5-5 0,17-3 13 0,8 3-10 16,6 6 9-16,10 3-1 0,8 3-4 15,8 0 8-15,11 1-1 0,8 3-3 0,13 1 0 16,7 2-1-16,12-2-3 0,10 2 2 0,9-3 0 16,15-1-2-16,14-2-4 0,9 0 4 0,12-5 0 15,12-6 4-15,12-2 7 0,9-6-5 16,13-4 3-16,7-1 0 0,9-9 4 0,10-4 0 15,11-7 4-15,4-3 0 0,9-7-2 0,4-4 13 16,7-10 0-16,3-8 1 0,7-7-3 16,2-11-5-16,7-10-1 0,-4-11-5 0,3-9 8 15,-2-9-19-15,0-8-4 0,-5-10 0 0,-6-10 0 16,-1-8 0-16,-8-6 0 0,-3-9 0 0,-4-5 0 16,-7-7 0-16,-5-9 0 0,-13-4 0 0,-5-9 0 15,-9-5 0-15,-10-6 0 0,-11-3 0 0,-6-11 0 16,-10-4 0-16,-10-9 0 0,-7-10 0 15,-13-7 0-15,-7-9 0 0,-13-7 0 0,-9-4 0 16,-11-3 0-16,-9 2 0 0,-11 5 0 0,-14 6 0 16,-14 5 0-16,-13 8 0 0,-10 4 0 0,-14 6 0 15,-10 7 0-15,-10 5 0 0,-12 9 0 16,-11 7 0-16,-10 7 0 0,-10 8 0 0,-10 9 0 16,-8 8 0-16,-4 10 0 0,-6 8 0 0,-5 13 0 15,-5 10 0-15,4 6 0 0,-3 13 0 16,-3 5 0-16,4 14 0 0,0 12 0 0,-3 8 0 15,6 8 0-15,-3 11 0 0,5 10 0 0,2 11 0 16,6 9 0-16,3 10 0 0,5 8 0 0,5 12 0 16,6 6 0-16,10 9 0 0,8 5 0 15,9 7 0-15,11 4 0 0,10 5 0 0,12 1 0 16,15 6 0-16,15-3 0 0,11 4 0 0,16-1 0 16,14-2 0-16,15-4 0 0,12-6 0 0,17-1 0 15,17-9 0-15,15-6 0 0,16-8 0 16,15-5 0-16,13-10 0 0,17-8 0 0,13-7 0 0,13-11 0 15,11-8 0-15,15-11 0 0,8-11 0 16,7-12 0-16,9-9 0 0,6-9 0 0,1-11 0 16,4-8 0-16,1-8 0 0,-1-13 0 15,-2-8 0-15,-1-10 0 0,-4-10 0 0,-6-10 0 16,-5-8 0-16,-9-7 0 0,-8-10 0 0,-12-5 0 16,-5-9 0-16,-14-6 0 0,-14-7 0 0,-11-6 0 15,-13-9 0-15,-12-3 0 0,-12-10 0 0,-14-2 0 16,-9-7 0-16,-15-3 0 0,-14-4 0 15,-13-2 0-15,-15-2 0 0,-5 0 0 0,-20 0 0 16,-8 0 0-16,-11 5 0 0,-11 4 0 0,-8 4 0 16,-7 7 0-16,-11 10 0 0,-7 8 0 15,-11 10 0-15,-11 8 0 0,8 22 0 0,5 17 0 16,3 14 0-16,6 12 0 0,-14 2 0 0,-14 3 0 16,-10 5 0-16,-15 4 0 0,-13 7 0 0,-9 8 0 15,-43 13 0-15,-31 22 0 0,-14 22 0 0,-2 14 0 16,36 13 0-16,31 7 0 0,20 7 0 15,7 10 0-15,4 12 0 0,4 8 0 0,4 12 0 16,5 9 0-16,7 9 0 0,5 6 0 16,9 4 0-16,8 6 0 0,11 3 0 0,13 4 0 0,14-1 0 15,13 0 0-15,14-2 0 0,17-1 0 0,16-6 0 16,15-2 0-16,13-9 0 0,20-8 0 16,17-6 0-16,19-11 0 0,13-12 0 0,22-8 0 15,18-14 0-15,19-11 0 0,14-9 0 0,18-14 0 16,16-13 0-16,12-10 0 0,11-11 0 15,11-12 0-15,7-8 0 0,5-8 0 0,1-13 0 16,5-11 0-16,-3-8 0 0,-4-9 0 0,-2-14 0 16,-8-4 0-16,-7-12 0 0,-11-8 0 0,-5-9 0 15,-13-9 0-15,-10-10 0 0,-13-5 0 16,-13-9 0-16,-11-7 0 0,-18-7 0 0,-19-10 0 16,-13-9 0-16,-19-7 0 0,-15-11 0 0,-17-7 0 15,-15-5 0-15,-14-7 0 0,-11-1 0 0,-15 4 0 16,-16 1 0-16,-16 12 0 0,-14 10 0 15,-12 12 0-15,-4 28 0 0,-1 20 0 0,-1 23 0 16,-2 14 0-16,-14-4 0 0,-16 0 0 0,4 7 0 16,4 11 0-16,7 5 0 0,5 14 0 15,-8-3 0-15,-7 1 0 0,-11 3 0 0,-5 5 0 16,-6 2 0-16,-9 9 0 0,-43 4 0 0,-40 8 0 16,-38 11 0-16,-32 19 0 0,8 31 0 0,-26 48 0 15,10 43 0-15,22 37 0 0,33 14 0 0,71-5 0 16,38-4 0-16,28-3 0 0,14 6 0 0,11 4 0 15,15 2 0-15,14 4 0 0,15 2 0 16,13-3 0-16,14 1 0 0,10-3 0 0,19-7 0 16,15-5 0-16,14-6 0 0,19-9 0 0,14-10 0 15,16-11 0-15,13-10 0 0,13-8 0 16,11-13 0-16,11-14 0 0,13-11 0 0,7-16 0 16,12-13 0-16,11-19 0 0,6-12 0 0,8-16 0 15,3-14 0-15,2-14 0 0,3-16 0 0,-4-14 0 16,-3-14 0-16,-7-12 0 0,-3-13 0 15,-10-10 0-15,-10-9 0 0,-10-12 0 0,-14-11 0 16,-11-7 0-16,-10-15 0 0,-14-9 0 0,-14-9 0 16,-14-10 0-16,-10-6 0 0,-15-7 0 15,-17-2 0-15,-13-2 0 0,-19 2 0 0,-12 4 0 0,-11 3 0 16,-20 2 0-16,-12 5 0 0,-16 5 0 16,-12 5 0-16,-10 9 0 0,2 26 0 0,0 18 0 15,2 21 0-15,1 15 0 0,-14-2 0 0,1 8 0 16,6 7 0-16,3 14 0 0,4 7 0 0,-10-1 0 15,-7 5 0-15,-13-1 0 0,-10 4 0 0,-7 7 0 16,-10 8 0-16,-43 7 0 0,-47 13 0 16,-40 10 0-16,-39 33 0 0,-52 53 0 0,-10 48 0 15,16 42 0-15,35 21 0 0,83-1 0 0,44-4 0 16,28 3 0-16,8 13 0 0,15 5 0 16,14 8 0-16,14 3 0 0,15 2 0 0,22-1 0 15,16-5 0-15,22-10 0 0,21-7 0 0,17-14 0 16,22-9 0-16,22-15 0 0,20-10 0 0,21-15 0 15,16-13 0-15,17-9 0 0,20-17 0 16,12-12 0-16,18-11 0 0,15-17 0 0,8-14 0 16,16-19 0-16,10-14 0 0,7-18 0 0,10-12 0 15,5-19 0-15,3-16 0 0,1-14 0 16,-3-15 0-16,-2-14 0 0,-3-11 0 0,-7-12 0 16,-9-14 0-16,-10-8 0 0,-12-13 0 0,-16-8 0 15,-9-12 0-15,-20-11 0 0,-15-11 0 0,-12-14 0 16,-22-9 0-16,-16-10 0 0,-19-8 0 0,-18 0 0 15,-19 1 0-15,-21 8 0 0,-17 6 0 0,-25 11 0 16,-15 12 0-16,-23 8 0 0,-7 30 0 16,-7 24 0-16,1 19 0 0,-10 17 0 0,0 9 0 15,0 8 0-15,-1 10 0 0,3 9 0 0,-11-1 0 16,-15-2 0-16,-16-2 0 0,-10 4 0 0,-16 0 0 16,-15 4 0-16,-8 5 0 0,-14 6 0 15,-7 9 0-15,-17 9 0 0,-64 9 0 0,-59 15 0 16,-54 26 0-16,-109 57 0 0,-3 59 0 0,40 43 0 15,56 28 0-15,134-11 0 0,84-12 0 16,41-7 0-16,24 1 0 0,20 2 0 0,21 2 0 16,22-1 0-16,17-1 0 0,21-5 0 0,19-4 0 15,19-5 0-15,18-6 0 0,19-7 0 0,18-6 0 16,18-8 0-16,15-7 0 0,16-7 0 16,17-9 0-16,13-8 0 0,14-12 0 0,13-11 0 15,9-10 0-15,13-13 0 0,11-9 0 0,7-11 0 16,8-7 0-16,3-10 0 0,8-12 0 0,2-12 0 15,-1-11 0-15,-2-17 0 0,-4-13 0 16,-5-10 0-16,-3-14 0 0,-8-13 0 0,-8-12 0 16,-4-13 0-16,-10-11 0 0,-11-12 0 0,-11-11 0 15,-8-8 0-15,-11-10 0 0,-17-4 0 0,-12-10 0 16,-14-9 0-16,-17-11 0 0,-18-7 0 0,-12-7 0 16,-17-12 0-16,-15-7 0 0,-15-2 0 15,-14-8 0-15,-10 28 0 0,-10 22 0 0,-7 27 0 16,-12 19 0-16,-2 13 0 0,-7 13 0 0,1 13 0 15,-6 11 0-15,-12 0 0 0,-15-3 0 0,-11-1 0 16,-13-3 0-16,-18-1-113 0,-12-1-88 16,-20 3-33-16,-15 3-46 0,-13 10-95 0,-14 18-293 15,-16 19-195-15,-14 33 187 0,-14 0 103 0,53 0 461 16,61 0 112-16</inkml:trace>
  <inkml:trace contextRef="#ctx0" brushRef="#br0" timeOffset="41986.56">19389 5382 1984 0,'0'0'98'0,"0"0"13"0,0 0 13 0,111-94 26 0,-85 81 32 0,-3 3 16 0,-6 4-11 0,-9 6-13 15,-6 6-25-15,-7 8-25 0,-15 9-18 0,-10 9-26 16,-10 7-24-16,-11 10-13 0,-10 6-7 16,-9 6-9-16,-9 13-5 0,-10 7-6 0,-10 9-2 15,-12 9-5-15,-6 12-1 0,-6 3-5 0,-3 5-3 16,3 0 3-16,9-6-2 0,5-8 2 0,17-14-2 16,13-11 2-16,15-14-1 0,16-15-2 0,13-13 2 15,14-11-4-15,8-9-3 0,12-15 2 16,5-4 1-16,14-19 4 0,13-12 6 0,10-18 11 15,14-12 6-15,15-16-1 0,12-12 6 0,15-10-6 16,13-12 1-16,13-9 4 0,12-11-24 0,11-5-5 16,8-8 0-16,8 1 0 0,3 1 0 15,1 3 0-15,-7 10 0 0,-8 14 0 0,-19 15 0 16,-20 18 0-16,-20 21 0 0,-25 19 0 0,-25 15 0 16,-23 14 0-16,-19 14 0 0,-26 11 0 15,-24 16 0-15,-20 18 0 0,-24 16 0 0,-19 17 0 16,-22 15 0-16,-22 17 0 0,-15 16 0 0,-19 17 0 15,-12 15 0-15,-8 11 0 0,-7 10 0 0,6 2 0 16,11-4 0-16,13-12 0 0,21-12 0 16,24-21 0-16,26-17 0 0,23-22 0 0,25-24 0 15,26-18 0-15,19-18 0 0,22-20 0 0,18-13 0 16,18-21 0-16,18-21 0 0,17-18 0 0,17-18 0 16,16-19 0-16,15-12 0 0,13-11 0 0,13-12 0 15,12-9 0-15,8-11 0 0,10-8 0 0,4-2 0 16,5 0 0-16,-6 11 0 0,-8 14 0 15,-15 20 0-15,-26 23 0 0,-26 20 0 0,-31 19 0 16,-30 19 0-16,-27 15 0 0,-21 14 0 0,-27 9 0 16,-25 18 0-16,-24 15 0 0,-23 19 0 15,-19 11 0-15,-17 13 0 0,-16 15 0 0,-11 14 0 16,-10 11 0-16,-6 11 0 0,-3 10 0 0,5 0 0 16,7-1 0-16,16-6 0 0,18-13 0 0,25-18 0 15,24-18 0-15,29-20 0 0,27-22 0 16,25-17 0-16,23-18 0 0,23-13 0 0,22-23 0 15,22-20 0-15,19-15 0 0,16-22 0 0,18-8 0 16,11-14 0-16,14-7 0 0,8-4 0 16,9-10 0-16,3-1 0 0,2-2 0 0,-3 6 0 15,-7 7 0-15,-13 13 0 0,-13 18 0 0,-25 16 0 16,-18 18 0-16,-31 18 0 0,-21 17 0 0,-26 15 0 16,-20 10 0-16,-25 17 0 0,-22 18 0 0,-27 15 0 15,-22 13 0-15,-18 13 0 0,-18 9 0 0,-11 9 0 16,-8 12 0-16,-5 5 0 0,-4 4 0 15,5 0 0-15,9-4 0 0,18-13 0 0,18-15 0 16,28-20 0-16,29-24 0 0,27-21 0 0,26-20 0 16,21-18 0-16,26-25 0 0,23-19 0 15,18-18 0-15,19-17 0 0,18-10 0 0,11-9 0 16,11-10 0-16,11-4 0 0,6-7 0 0,5-2 0 16,1 3 0-16,-6 7 0 0,-12 16 0 0,-19 13 0 15,-22 23 0-15,-24 17 0 0,-26 17 0 16,-20 14 0-16,-24 15 0 0,-17 10 0 0,-12 6 0 15,-27 16 0-15,-15 15 0 0,-24 14 0 0,-14 10 0 16,-13 13-25-16,-12 9-132 0,-8 4-170 0,0 5-232 16,-6 3-164-16,0-2-76 0,32-19 0 15,33-26 93-15</inkml:trace>
  <inkml:trace contextRef="#ctx0" brushRef="#br0" timeOffset="42837.06">16663 7918 3069 0,'0'0'171'0,"70"-93"-17"0,-34 42-7 0,-5 10-3 16,-8 15-20-16,-12 7-27 0,-9 10-37 0,-10 9-19 16,-14 6-8-16,-12 13-9 0,-11 14-7 15,-14 8-3-15,-8 15-14 0,-11 7 0 0,-7 10 0 16,-6 4 0-16,-6 6 0 0,1 2 0 0,1 3 0 16,6-2 0-16,5-5 0 0,11-10 0 0,12-12 0 15,15-12 0-15,12-13 0 0,16-13 0 16,12-13 0-16,16-8 0 0,15-13 0 0,15-17 0 15,16-13 0-15,12-14 0 0,12-12 0 0,14-8 0 0,8-6 0 16,8-5 0-16,5-6 0 0,3 1 0 16,1-2 0-16,3 5 0 0,-9 6 0 15,-8 11 0-15,-14 11 0 0,-16 17 0 0,-20 13 0 0,-17 11 0 16,-17 10 0-16,-17 11 0 0,-11 7 0 16,-21 16 0-16,-17 11 0 0,-13 11 0 0,-16 14 0 15,-13 6 0-15,-13 9 0 0,-6 7 0 0,-5 7 0 16,-6 4 0-16,3-2 0 0,7-4 0 15,5-5 0-15,15-7 0 0,16-14 0 0,19-14 0 16,18-11 0-16,16-14 0 0,16-11 0 0,12-10 0 16,16-7 0-16,20-14 0 0,9-15 0 0,16-12 0 15,15-11 0-15,8-10 0 0,7-2 0 16,6-7 0-16,5-1 0 0,3-6 0 0,0 1 0 16,-1-3 0-16,-4 3 0 0,-6 3 0 0,-11 10 0 15,-12 14 0-15,-16 14 0 0,-22 15 0 0,-21 16 0 16,-22 12 0-16,-20 15 0 0,-22 19 0 15,-24 14 0-15,-15 15 0 0,-17 14 0 0,-10 7 0 16,-7 8 0-16,-4 4 0 0,0 3 0 0,4-1 0 16,9-5 0-16,9-5 0 0,15-12 0 0,18-14 0 15,15-13 0-15,22-15 0 0,15-9 0 16,14-15 0-16,18-8 0 0,16-8 0 0,12-13 0 16,14-15 0-16,10-9 0 0,11-12 0 0,8-7 0 15,7-6 0-15,6-3 0 0,2 1 0 0,-1-3 0 16,-4 1 0-16,-2 2 0 0,-8 5 0 0,-10 6 0 15,-13 11 0-15,-16 10 0 0,-18 13 0 16,-18 13 0-16,-16 9 0 0,-17 10 0 0,-17 14 0 16,-19 14 0-16,-14 11 0 0,-15 10 0 0,-8 11 0 15,-5 2 0-15,-2 1 0 0,9-1 0 16,9-6 0-16,14-10 0 0,18-12 0 0,17-8 0 16,13-12 0-16,16-9 0 0,12-5 0 0,12-5 0 15,12-5 0-15,9-10 0 0,12-8 0 0,7-6 0 16,2-4 0-16,1-2 0 0,-1 0 0 15,-3 2 0-15,-2 0 0 0,-8 2 0 0,-6 1-80 16,-7 0-406-16,-8-1-266 0,-10 7-132 0,-9 4-809 0</inkml:trace>
  <inkml:trace contextRef="#ctx0" brushRef="#br0" timeOffset="44403.27">15803 5463 2093 0,'0'0'293'0,"0"0"-9"0,0 0-22 0,0 0-71 0,0 0-54 0,0 0-27 0,0 0-10 16,46-112-7-16,3 70-4 0,10-2-10 16,15-10-17-16,10-3-4 0,10-3-9 0,11-5-7 15,10-2-7-15,8-2-7 0,8-5-9 0,9-2-3 16,8-1-3-16,4-3-3 0,4 0-1 15,2 4-6-15,1 5 3 0,-7 10-1 0,-7 4-1 16,-9 8 1-16,-12 8-5 0,-14 3 0 0,-15 8 0 16,-16 8 0-16,-17 5 0 0,-17 6 0 0,-19 8 0 15,-18 3 0-15,-15 7 0 0,-21 8 0 0,-22 9 0 16,-15 6 0-16,-21 6 0 0,-15 7 0 16,-15 4 0-16,-16 5 0 0,-13 4 0 0,-12 12 0 15,-12 5 0-15,-11 4 0 0,-6 6 0 0,-4 5 0 16,0 2 0-16,6 0 0 0,10-2 0 0,15-5 0 15,20-11 0-15,24-6 0 0,24-16 0 0,27-11 0 16,24-12 0-16,21-10 0 0,19-12 0 16,20-7 0-16,27-13 0 0,19-17 0 0,26-10 0 15,26-14 0-15,21-11 0 0,18-6 0 0,15-6 0 16,12-6 0-16,12-3 0 0,6-3 0 16,5-3 0-16,5 1 0 0,-5 0 0 0,-3 6 0 15,-10 8 0-15,-12 7 0 0,-20 10 0 0,-24 8 0 16,-24 14 0-16,-30 11 0 0,-30 8 0 0,-25 10 0 15,-27 5 0-15,-19 6 0 0,-32 8 0 16,-26 11 0-16,-26 11 0 0,-26 8 0 0,-18 10 0 16,-18 7 0-16,-14 10 0 0,-15 7 0 0,-9 8 0 15,-7 9 0-15,-4 5 0 0,3 2 0 16,10-1 0-16,15-5 0 0,20-8 0 0,26-8 0 16,27-12 0-16,29-15 0 0,30-10 0 0,23-10 0 15,21-13 0-15,23-9 0 0,23-8 0 0,26-17 0 16,23-15 0-16,25-12 0 0,23-12 0 0,19-3 0 15,12-6 0-15,15-5 0 0,5-4 0 0,9 0 0 16,4-4 0-16,-1 1 0 0,-2-1 0 0,-4 5 0 16,-9 6 0-16,-14 6 0 0,-18 8 0 15,-24 12 0-15,-29 9 0 0,-29 11 0 0,-29 10 0 16,-31 9 0-16,-24 5 0 0,-32 14 0 0,-34 8 0 16,-26 13 0-16,-31 4 0 0,-20 12 0 15,-20 4 0-15,-11 7 0 0,-12 7 0 0,-4 5 0 16,-4 4 0-16,5 0 0 0,8 1 0 0,12-5 0 15,18-5 0-15,25-6 0 0,22-13 0 16,29-7 0-16,24-12 0 0,22-7 0 0,19-10 0 16,24-7 0-16,12-7 0 0,21-5 0 0,19-11 0 15,19-8 0-15,15-5 0 0,14-6-33 0,11-3-126 16,11-3-132-16,4-1-137 0,4-3-220 16,0-2-116-16,-30 11 28 0,-32 10-300 0</inkml:trace>
  <inkml:trace contextRef="#ctx0" brushRef="#br0" timeOffset="46119.72">18105 3937 2309 0,'0'0'326'0,"0"0"-35"0,-97-33-65 0,71 25-47 0,8 2-23 0,6 5-20 15,6 1-29-15,2 3-30 0,4 7-17 16,0 5-11-16,1 10 3 0,4 4-1 0,-1 4-7 15,4 7-12-15,1-1-32 0,-1 3 0 0,3-1 0 16,1-3 0-16,1 1 0 0,2-4 0 16,2-2 0-16,-1-4 0 0,2 1 0 0,-3-6 0 15,1-1 0-15,-4-3 0 0,-1-2 0 0,-4-5 0 16,-4-2 0-16,-1-6 0 0,-2-3 0 16,-4-2 0-16,-4-2 0 0,-4-7 0 0,-2-5 0 15,-2-3 0-15,1-6 0 0,1-2 0 0,4-8 0 16,1-3 0-16,4-6 0 0,3-2 0 0,2-7 0 15,5-4 0-15,8-4 0 0,2 1 0 0,5-1 0 16,2 7 0-16,1 6 0 0,-2 9 0 16,0 8 0-16,-4 10 0 0,-3 7 0 0,-4 7 0 15,0 5 0-15,-4 10 0 0,-2 11 0 0,1 5 0 16,-1 8 0-16,-2 8 0 0,-1 3 0 0,0 5 0 16,3 2 0-16,-1 1 0 0,-1 3 0 0,3-3 0 15,0 0 0-15,4 1 0 0,-1-4 0 16,1 0 0-16,2-5 0 0,-1-3 0 0,0-8 0 15,-1-6 0-15,-2-6 0 0,0-5 0 0,-5-5 0 16,1-3 0-16,-3-8 0 0,0-1 0 0,-5-5 0 16,-5-9 0-16,-3-4 0 0,-3-10 0 15,-4-5 0-15,-2-5 0 0,2-5 0 0,-4-5 0 16,-1-6 0-16,3-3 0 0,0-3 0 0,0-5 0 16,2-3 0-16,1 4 0 0,4 2 0 15,1 5 0-15,3 7 0 0,0 9 0 0,3 8 0 16,1 6 0-16,1 8 0 0,3 10 0 0,-2 2 0 15,5 5 0-15,0 2 0 0,8 5 0 16,4 6 0-16,6 5 0 0,6 5 0 0,10 2 0 16,7-1 0-16,7-2 0 0,11 3 0 0,3-2 0 15,9 2 0-15,0-3 0 0,6 1 0 0,0 0 0 16,-1-4 0-16,-1-2 0 0,-5 1 0 0,-6-4 0 16,-7-2 0-16,-9-1 0 0,-9 0 0 0,-7-4 0 15,-12-2 0-15,-7-1 0 0,-11-2 0 0,-9 0 0 16,-13 0 0-16,-13-3 0 0,-17-4 0 15,-12 0 0-15,-13 0 0 0,-11 0 0 0,-7 0 0 16,-9-2 0-16,1 0 0 0,-2 1 0 0,4 2 0 16,5-1 0-16,3 1 0 0,14 3 0 15,10-1 0-15,12 1 0 0,15 3 0 0,14-2 0 16,13 2 0-16,10 0 0 0,9 4 0 0,14-1 0 16,14 2 0-16,10 1 0 0,12-1 0 0,10-3 0 15,10 0 0-15,6 0 0 0,4-2 0 16,3 0 0-16,0 0 0 0,2 0 0 0,0-4 0 15,-5-2 0-15,-7-1 0 0,-5 0 0 0,-11 0 0 16,-10 0 0-16,-15 0 0 0,-13 2 0 16,-11 0 0-16,-14 2 0 0,-7-3 0 0,-18 1 0 15,-9 2 0-15,-11 1 0 0,-12 2 0 0,-9 0 0 16,-8 2 0-16,-5 3 0 0,-1 4 0 0,-1-1 0 16,1 3 0-16,2-1 0 0,10 1 0 15,4-1 0-15,14-2 0 0,11-3 0 0,14 0 0 16,11-1 0-16,12-2 0 0,8-2 0 0,15 0 0 15,11-4 0-15,14-1 0 0,13-2 0 0,7-3 0 16,11 0 0-16,1-4 0 0,7 0 0 0,1 2 0 16,0 0 0-16,0-1 0 0,-4 2 0 0,-7 2 0 15,-5 2 0-15,-9 2 0 0,-10 3 0 16,-11 2 0-16,-10 2 0 0,-12 3 0 0,-11 4 0 16,-7 4 0-16,-15 5 0 0,-11 6 0 0,-12 7 0 15,-10 3 0-15,-13 6 0 0,-9 3 0 16,-10 6 0-16,-4 1 0 0,-7 2 0 0,-2 1 0 15,3-1 0-15,6 0 0 0,3-4 0 0,10-1 0 16,7-6 0-16,9-3 0 0,11-4 0 0,13-6 0 16,7-5 0-16,12-8 0 0,8-5 0 15,4-4 0-15,5-6 0 0,8 0 0 0,9-13 0 16,9-3 0-16,11-12 0 0,9-7 0 0,10-6 0 16,6-4 0-16,3-7 0 0,3 1 0 0,2-7 0 15,0 0 0-15,2-2 0 0,0-1 0 16,-2 2 0-16,-3 6 0 0,-9 8 0 0,-11 11 0 15,-10 7 0-15,-15 10 0 0,-11 7 0 0,-11 8 0 16,-5 2 0-16,-9 12 0 0,-13 7 0 0,-12 11 0 16,-14 7 0-16,-11 7 0 0,-5 4 0 0,-11 3 0 15,-3 2 0-15,-6 2 0 0,-2 1 0 16,1 2 0-16,-3-5 0 0,8-1 0 0,6-5 0 16,13-6 0-16,14-8 0 0,11-9 0 0,15-6 0 15,8-8 0-15,7-6 0 0,6-4 0 0,8-7 0 16,8-9 0-16,10-9 0 0,7-4 0 15,11-7 0-15,6-8 0 0,7-2 0 0,4-4 0 16,1-4 0-16,7-2 0 0,0-4 0 0,2 2 0 16,4 1 0-16,-5 2 0 0,-6 8 0 15,-8 11 0-15,-12 9 0 0,-11 7 0 0,-12 12 0 16,-11 6 0-16,-10 4 0 0,-6 10 0 0,-15 12 0 16,-10 7 0-16,-9 9 0 0,-12 4 0 0,-5 5 0 15,-6 3 0-15,-6-2 0 0,-2 0 0 0,0 2 0 16,5-2 0-16,4-5 0 0,9-4 0 15,12-8 0-15,13-7 0 0,8-5 0 0,11-9 0 16,7-3 0-16,2-6 0 0,6-3 0 0,8-5 0 16,5-7 0-16,9-7 0 0,7-8 0 15,6-5 0-15,5-4 0 0,5-5 0 0,0-3 0 0,0-1 0 16,0-3 0-16,4 0 0 0,-1 2 0 16,-1 2 0-16,-6 4 0 0,-7 9 0 0,-9 7 0 15,-10 8 0-15,-11 9 0 0,-9 7 0 0,-6 7 0 16,-16 12 0-16,-10 10 0 0,-11 8 0 0,-11 5 0 15,-5 0 0-15,-1 4 0 0,1-5 0 16,4 2 0-16,3-4 0 0,8 0 0 0,3-5 0 16,9-1 0-16,7-5 0 0,8-8 0 0,5-8 0 15,8-5 0-15,3-5 0 0,2-2 0 16,8-7 0-16,6-5 0 0,7-8 0 0,10-8 0 16,8-5 0-16,1-1 0 0,5-5 0 0,-2-2 0 15,4-1 0-15,-5 1 0 0,-2 1 0 0,-7 5 0 16,-9 7 0-16,-10 5 0 0,-13 5 0 15,-6 6 0-15,-17 9 0 0,-12 3 0 0,-17 10 0 16,-9 8 0-16,-10 6 0 0,-8 3 0 0,2 6 0 16,-3 6 0-16,1 0 0 0,3 8 0 15,4 1 0-15,5 2 0 0,5 2-592 0,1-4-204 16,18-11-113-16,14-15-795 0</inkml:trace>
  <inkml:trace contextRef="#ctx0" brushRef="#br0" timeOffset="50053.27">20023 4890 2527 0,'0'0'302'0,"0"0"-40"0,0 0-101 0,0 0-27 0,0 0-22 0,0 0-17 0,0 0-16 15,0 0-15-15,0 0-12 0,-4-90-8 16,-8 86-8-16,-5 3-9 0,-4 1-5 0,-7 0-5 15,-2 5 0-15,-3 4 0 0,-8 3 3 0,0 2 1 16,-6 1 1-16,-2 0-2 0,-3 4-3 16,-3-1 0-16,3 1-7 0,-1-2-10 0,4-2 0 15,4-1 0-15,6 0 0 0,9-3 0 0,8-4 0 16,8-4 0-16,12-3 0 0,2 0 0 0,19-5 0 16,9-6 0-16,16-6 0 0,12-4 0 0,12-1 0 15,10-2 0-15,4-2 0 0,1 3 0 16,1 0 0-16,1 2 0 0,-4 1 0 0,-4 3 0 15,-6 4 0-15,-8 1 0 0,-10 1 0 0,-12 4 0 16,-14 2 0-16,-11 1 0 0,-13 3 0 16,-8 1 0-16,-12 1 0 0,-15 5 0 0,-10 2 0 0,-14 3 0 15,-8 1 0-15,-11 1 0 0,-8 5 0 16,-1 1 0-16,-4 2 0 0,1 1 0 0,1 0 0 16,5-1 0-16,8-3 0 0,10-1 0 0,13-6 0 15,12-2 0-15,14-4 0 0,11-1 0 0,10-4 0 16,8 0 0-16,16-7 0 0,14-2 0 15,16-4 0-15,11-4 0 0,10-1 0 0,10-3 0 16,3-1 0-16,6 2 0 0,-3-1 0 0,-2 1 0 16,-1 3 0-16,-9 2 0 0,-6 1 0 15,-11 2 0-15,-12 1 0 0,-10 1 0 0,-14 5 0 16,-12 0 0-16,-10 1 0 0,-8 4 0 0,-18 0 0 16,-11 0 0-16,-13 7 0 0,-14 4 0 15,-9-1 0-15,-6 6 0 0,-10-1 0 0,0 4 0 0,-4 2 0 16,-1 1 0-16,0 1 0 0,4-3 0 15,9 1 0-15,7-4 0 0,11-3 0 0,11-1 0 16,12-5 0-16,13-2 0 0,9-2 0 0,13-4 0 16,6 0 0-16,17-4 0 0,13-3 0 15,14-4 0-15,10-5 0 0,13-1 0 0,8-2 0 0,5 0 0 16,4-3 0-16,1-1 0 0,0 0 0 16,0 2 0-16,-4 0 0 0,-5 0 0 0,-4 2 0 15,-11-1 0-15,-11 4 0 0,-11 2 0 0,-10 3 0 16,-16 3 0-16,-10 2 0 0,-8 5 0 15,-15 1 0-15,-14 1 0 0,-10 8 0 0,-15 2 0 16,-6 3 0-16,-10 3 0 0,-6 0 0 0,-2 2 0 16,-1 2 0-16,-3 1 0 0,3 0 0 0,5 1 0 15,10-2 0-15,11-2 0 0,9-4 0 16,13-3 0-16,13-2 0 0,11-3 0 0,10-1 0 16,11-3 0-16,18-3 0 0,13 0 0 0,13-10 0 15,12-4 0-15,13-2 0 0,3-4 0 16,7-1 0-16,-1 0 0 0,2 0 0 0,-2 3 0 15,-2 0 0-15,-9 4 0 0,-8 1 0 0,-7 6 0 16,-12 1 0-16,-10 6 0 0,-11 0 0 16,-9 9 0-16,-8 3 0 0,-11 7 0 0,-3 8 0 0,-11 5 0 15,-8 10 0-15,-8 2 0 0,-3 5 0 0,-7 2 0 16,-3 4 0-16,-2 5 0 0,-1 0 0 0,-3-2 0 16,5 0 0-16,3-7 0 0,8-3 0 15,4-1 0-15,5-4 0 0,10-6 0 0,1-8 0 16,5-3 0-16,4-7 0 0,2-5 0 0,2-5 0 15,4-4 0-15,2-5 0 0,3-4 0 16,0-11 0-16,8-6 0 0,1-10 0 0,1-7 0 16,3-5 0-16,5-6 0 0,-1-6 0 0,-1-4 0 15,0-6 0-15,1-8 0 0,-4-1 0 16,0-2 0-16,-1 2 0 0,-4 4 0 0,-3 8 0 16,1 11 0-16,-5 11 0 0,-3 9 0 0,-5 10 0 15,-3 9 0-15,-1 7 0 0,-1 5 0 0,-4 9 0 16,-3 10 0-16,-5 8 0 0,-3 8 0 15,1 7 0-15,-2 4 0 0,-2 5 0 0,1 5 0 16,-2 4 0-16,-5 2 0 0,1 4 0 0,-4 0 0 16,-2-2 0-16,4-4 0 0,2-6 0 0,5-8 0 15,7-4 0-15,2-10 0 0,0-6 0 16,7-7 0-16,-1-6 0 0,1-6 0 0,2-6 0 16,1-1 0-16,0-10 0 0,0-9 0 0,4-7 0 15,3-8 0-15,4-8 0 0,3-6 0 0,3-8 0 16,4-4 0-16,1-6 0 0,4-3 0 0,0-4 0 15,1 4 0-15,1 6 0 0,-5 6 0 0,-2 10 0 16,-3 13 0-16,-5 9 0 0,-5 10 0 16,-2 10 0-16,-6 5 0 0,0 10 0 0,-7 11 0 15,-3 8 0-15,-6 11 0 0,1 4 0 0,-5 7 0 16,0 2 0-16,0 5 0 0,0-2 0 16,-1 4 0-16,-1 4 0 0,1-3 0 0,3-2 0 15,2-6 0-15,2-3 0 0,3-5 0 0,3-7 0 16,3-4 0-16,-2-2 0 0,-2-8 0 15,4-5 0-15,-3-6 0 0,-1-4 0 0,-4-5 0 16,-3-3 0-16,-5-1 0 0,-1-7 0 0,-7-5 0 16,-2-3 0-16,-1-6 0 0,-5-7 0 0,1-4 0 15,-2-8 0-15,0-4 0 0,2-11 0 0,-2 2 0 16,1-5 0-16,3-1 0 0,2 2 0 0,2 6 0 16,5 7 0-16,5 5 0 0,3 11 0 15,3 7 0-15,3 5 0 0,5 6 0 0,2 4 0 16,4 6 0-16,0 6 0 0,6 6 0 0,6 9 0 15,2 3 0-15,7 5 0 0,3 4 0 0,7 0 0 16,3 3 0-16,5 2 0 0,8 2 0 16,1 0 0-16,2-5 0 0,2 2 0 0,1-3 0 15,-1-3 0-15,-2-1 0 0,-6-5 0 0,0 2 0 16,-7-8 0-16,-6-2 0 0,-4-3 0 0,-9-6 0 16,-4-1 0-16,-8-4 0 0,-6-3 0 15,-5-1 0-15,-7-8 0 0,-12-2 0 0,-6-3 0 16,-7-5 0-16,-10-2 0 0,-6-3 0 0,-1-2 0 15,-5-7 0-15,-2 0 0 0,-1-3 0 16,1-4 0-16,0 1 0 0,3 0 0 0,7 3 0 16,8 7 0-16,5 3 0 0,10 7 0 0,8 5 0 15,5 4 0-15,6 3 0 0,8 5 0 16,4 2 0-16,10 5 0 0,9 6 0 0,6 5 0 0,7 2 0 16,4 8 0-16,4 2 0 0,5 2 0 15,0 4 0-15,2 0 0 0,-2 0 0 0,-1 1 0 16,-3-2 0-16,-4 0 0 0,0 0 0 0,-8-3 0 15,-1 0 0-15,-6-4 0 0,-6-2 0 16,-2-3 0-16,-6-4 0 0,-2-5 0 0,-7-1 0 16,-2-6 0-16,0-3 0 0,-8-2 0 0,-5 0 0 15,-7-9 0-15,-3-3 0 0,-7-4 0 0,-3-3 0 16,-5-6 0-16,-4-7 0 0,1-4 0 16,-4-5 0-16,0-6 0 0,2-3 0 0,0 0 0 15,7 0 0-15,4 2 0 0,11 6 0 0,3 6 0 16,7 6 0-16,2 6 0 0,6 6 0 0,0 7 0 15,3 4 0-15,2 5 0 0,5 2 0 0,7 11 0 16,0 2 0-16,7 10 0 0,6 3 0 16,2 5 0-16,0 1 0 0,5 3 0 0,-2-1 0 15,6 1 0-15,-4-2 0 0,1-4 0 0,2 1 0 16,-2-2 0-16,-2-5 0 0,-3 0 0 0,-5-4 0 16,-1-1 0-16,-6-5 0 0,-3-5 0 0,-6-1 0 15,-7-5 0-15,-2 0 0 0,-2-2 0 16,-8-5 0-16,-9-6 0 0,-6-4 0 0,-6-4 0 15,-4-4 0-15,-5-6 0 0,-1-2 0 0,-1-7 0 16,-3-1 0-16,0-5 0 0,4 0 0 0,1 0 0 16,4 6 0-16,5 5 0 0,5 5 0 15,7 8 0-15,6 3 0 0,4 6 0 0,4 8 0 16,5 3 0-16,5 2 0 0,7 8 0 0,9 6 0 16,8 2 0-16,7 3 0 0,7 2 0 15,0-2 0-15,7-1 0 0,1 2 0 0,0-1 0 16,1-1 0-16,-2-2 0 0,1-2 0 0,-5-4 0 15,-8-3 0-15,-5-2 0 0,-8-2 0 0,-11-5 0 16,-6 1 0-16,-6-1 0 0,-3 0 0 16,-9-3 0-16,-10-6 0 0,-8-1 0 0,-8-4 0 15,-10-2 0-15,-7 0 0 0,-2-4 0 0,-4-1 0 16,-1 1 0-16,2-1 0 0,2-1 0 0,3-1 0 16,3 2 0-16,5 1 0 0,5 1 0 15,4 0 0-15,5 3-11 0,1 2-221 0,5 5-236 16,0-2-182-16,5 2-74 0,4 4-54 0,6 2-454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04:36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4969 4095 1128 0,'0'0'193'0,"0"0"9"0,0 0-15 0,0 0-30 0,0 0-16 0,0 0-12 16,0 0-3-16,22-93 20 0,-18 82 18 0,1 4 20 15,-3-2 6-15,2 2-13 0,0 2-30 0,-3 1-28 16,0 1-28-16,0 1-16 0,1 2-11 16,-2 0-14-16,0 0-1 0,0 0-8 0,0 2-9 0,0 1-5 15,0 2-5-15,0 2-11 0,0 4 7 16,0 2 0-16,0 3-5 0,2-1 3 0,-1 6-8 16,1 0-3-16,-1 3 1 0,2 4-1 15,1-2-3-15,-1 1-1 0,-1-1 0 0,1 2-1 0,1-3 1 16,-1 1-1-16,3 2 1 0,-3-2-1 0,2 1 2 15,-1 0 1-15,-2 1 0 0,-1-1-3 16,-1-1 2-16,0 2 1 0,0-5-2 0,0 0 0 16,0 1-1-16,0-1 0 0,0-3 0 0,0-1 1 15,0 0-3-15,2-1 3 0,-1-3-1 16,1 0 0-16,0-2 2 0,-2-1 0 0,1-2-1 16,0-1 0-16,1 0 1 0,-1-2-3 0,1 0 3 15,-2-3-2-15,1 1 1 0,1 0 0 0,-2-1-1 16,1-1 0-16,0-1-1 0,-1-2 1 15,3 2-1-15,-3 0 3 0,1-2-4 0,-1 1 1 16,0-1 2-16,0 0-1 0,0 2 2 0,0-2 0 16,0 0-1-16,0 0 1 0,0 0 2 15,-4 0 0-15,2 0 0 0,-4 0-1 0,0 0 1 16,-2-2 0-16,-3 1-2 0,-1-3 0 0,-2 2 1 16,0-3-1-16,-2 2-1 0,1-1 0 0,-4 1-3 15,0 1 2-15,2-1 1 0,-1 0-1 0,-1 1 1 16,-1-1-1-16,0 1 0 0,-1-2-1 15,1 1 1-15,0-1 1 0,-3-1-1 0,3 2 1 0,-4-3 2 16,-1 1-3-16,1-2 1 0,-3 0 0 16,4 0 0-16,-4 0 0 0,3-1-1 15,-1 1 3-15,2-1-6 0,-2 1 3 0,1-2 0 16,2 4 1-16,2 0-2 0,-2-1-2 0,-1 5 0 16,0-1-2-16,-1 2 4 0,3 0 0 0,-1 0 2 15,-2 0-1-15,0 0 3 0,1 2-3 0,-4-2-1 16,4 1-1-16,-5 1 1 0,0-2-1 15,0 0 0-15,1 0 2 0,1 0-5 0,1 0 5 16,1 0 0-16,1-3 0 0,-2-1 0 0,5 1 1 16,-2 1-1-16,-1-2 0 0,-1 3-2 0,1-1 0 15,-2 0 0-15,-1 0-1 0,-3 1 7 16,2 1-5-16,-3 0 1 0,1 0 0 0,-3 0-1 16,1 0 1-16,-1 0-2 0,2 1 4 0,2 1-7 15,1 2 6-15,7-1-1 0,-1 2 0 0,3 1 0 16,3-1 0-16,-1 0 1 0,5 0-2 15,1-1 4-15,3-1-4 0,2-1 1 0,1 0-2 16,1-2 2-16,2 2-12 0,-1-2-13 0,2 0-16 16,0 0-18-16,0 0-19 0,0-2-21 0,-3-3-41 15,2-1-95-15,1-4-65 0,-2-2-57 0,0-2-72 16,1-4-121-16,0 7-28 0,1 2-507 0</inkml:trace>
  <inkml:trace contextRef="#ctx0" brushRef="#br0" timeOffset="249.87">3287 4046 1789 0,'0'0'203'0,"0"0"10"0,0 0-18 0,0 0-18 0,0 0-31 0,0 0-20 16,0 0-40-16,0 0-39 0,0 0-14 0,0 0-1 16,0 0 14-16,0 0 13 0,0 0 6 0,-18 91-11 15,18-59-13-15,0 5-7 0,0 5-3 0,0-1-8 16,0 5-3-16,1 1-5 0,2-2-6 15,1 2-4-15,-1-6-3 0,2-1-2 0,-1-4-2 16,1-3 1-16,-1-5-4 0,-2-4-2 0,2-7-9 16,-2-5-14-16,0-3-13 0,-2-4-27 0,0-2-34 15,0-3-30-15,0 0-54 0,0-7-55 16,-4-1-45-16,0-6-102 0,0-5-114 0,-1 4-29 0,2 2-360 16</inkml:trace>
  <inkml:trace contextRef="#ctx0" brushRef="#br0" timeOffset="499.92">3170 4249 1243 0,'0'0'405'0,"0"0"-104"0,0 0-20 0,0 0-34 16,0 0-38-16,0 0-40 0,0 0-47 16,21-87-38-16,0 80-14 0,5 3-5 0,5-1-5 15,8 1-1-15,5 3-6 0,6-1 0 0,10-2-6 16,7 3-7-16,5-5-3 0,7 1-6 16,8-4-2-16,4 1-4 0,10-3-3 0,2-1-4 15,4 1 6-15,1-3-2 0,3 2 1 0,-2-2-1 16,-1 3-3-16,-1-1-1 0,-2 1-1 0,-4 0-2 15,-7 1 0-15,-2-3-4 0,-5 1-5 16,-9 3 4-16,-7 1-7 0,-8 1-1 0,-9 2 0 16,-12-1-1-16,-9 5-1 0,-6 1-4 0,-11 0-8 15,-8 0-24-15,-3 0-20 0,-5 5-35 0,-6 0-72 16,-3 2-127-16,-3 2-170 0,2-4-357 16,2 0-814-16</inkml:trace>
  <inkml:trace contextRef="#ctx0" brushRef="#br0" timeOffset="3883.28">18309 3964 1242 0,'0'0'295'0,"0"0"-45"0,0 0-40 0,0 0-36 0,0 0-30 16,0 0-7-16,0 0 5 0,0 0-4 0,0 0-3 15,0 0-16-15,0 0-27 0,0 0-18 0,-28-17-14 16,28 20-10-16,0 1-3 0,0 1 6 15,0-1-11-15,0 1-2 0,2-2-5 0,1 1-6 16,0 1-1-16,2-1-3 0,-1 1-1 0,3-3-1 16,-3 2-2-16,3-1-1 0,-2-1 2 15,4 0-8-15,-3 0 8 0,0-2-2 0,3 0 0 16,1 0 1-16,-1-2-1 0,1-2-1 0,2-1-1 16,-1-1 4-16,2-1-7 0,-3-2-1 15,2 1-1-15,1-5-4 0,-2 1 3 0,4 0-1 16,0 0-2-16,1-1 3 0,0-1-5 0,3 0-2 15,-2 2 0-15,-2-2-7 0,4 3 8 0,-4 1-3 16,1 2 0-16,-4-1 3 0,3 2-2 16,-3 2 1-16,0 0 0 0,-2 1 1 0,0 1 0 15,0 1-2-15,0 0-2 0,-3 1 0 0,4 1-2 16,-3 0 1-16,1 1 3 0,-1 1-2 16,0 2-1-16,2-1 0 0,0 2 0 0,0 0-4 15,0 1 3-15,2 1 2 0,-2-1 0 0,4 2-2 16,-2-1 3-16,2 2-1 0,-1 0-2 0,4 0 11 15,-4-2-10-15,5 3 0 0,-6-1 1 0,6 0-6 16,-6-3 4-16,3 2 0 0,-1-1-1 0,-1 2 1 16,1-2 1-16,1 0-1 0,-3 0 0 15,5-2-2-15,-4 0 3 0,2-1 0 0,-1-1-1 16,-3 1 0-16,2-2 2 0,-1-1 0 0,1 1 2 16,-3-2 6-16,2 0-8 0,-2 0 2 15,1 0-4-15,1-2 2 0,0-1 1 0,1-1 0 16,-1-1 3-16,-1 0-8 0,1-2 7 0,-1 2 1 15,2-4-1-15,-1 2 2 0,1-2-7 0,-2 2 0 16,-1 1 0-16,1 1 0 0,-1-2 0 16,1 0 0-16,3 0 0 0,0 0 0 0,-1 0 0 15,3 0 0-15,-2 2 0 0,1-2 0 0,0 2 0 16,0-1 0-16,0 3 0 0,-4-2 0 0,1 1 0 16,0 3 0-16,-1-1 0 0,-2 2 0 0,-1 0 0 15,1 0 0-15,1 2 0 0,-2 1 0 16,-1 0 0-16,2 3 0 0,-3-1 0 0,3 2 0 15,-1 0 0-15,-2 0 0 0,2 0 0 0,0 2 0 16,-1-1 0-16,0 1 0 0,2 1 0 0,0-2 0 16,1 3 0-16,-1-2 0 0,0 1 0 0,0-3 0 15,0 3 0-15,1-1 0 0,0-2 0 16,-2 0 0-16,2-2 0 0,1 1 0 16,-2-2 0-16,1-1 0 0,0-1 0 0,-1-2 0 15,1 0 0-15,-1 0 0 0,-2 0 0 0,2-3 0 16,-1-3 0-16,1 2 0 0,0-5 0 0,2 1 0 15,-2-1 0-15,0-3 0 0,-1 1 0 0,1 1 0 16,-2-1 0-16,1 3 0 0,1 1 0 0,-5 2 0 16,1 4 0-16,-3-3 0 0,-1 4 0 15,0 0 0-15,0 0 0 0,1 0 0 0,1 2 0 16,-2 1 0-16,1 1 0 0,3 0 0 0,-1 3 0 16,-1-2 0-16,3 2 0 0,-2 2 0 15,5 0 0-15,-2-2 0 0,-2 1 0 0,2 1 0 16,2 2 0-16,-3-1 0 0,0 0 0 0,1 0 0 15,-2 1 0-15,4-3 0 0,-1 1 0 0,2-2 0 16,0 0 0-16,-1-2 0 0,1-1 0 0,1-1 0 16,0-3 0-16,-1 0 0 0,1 0 0 15,0 0 0-15,0-3 0 0,-1-3 0 0,0 0 0 16,1-3 0-16,0 0 0 0,-1 0 0 0,4-3 0 16,0 2 0-16,1 0 0 0,2-2 0 15,-2 0 0-15,3-1 0 0,-1 3 0 0,2 0 0 16,-2-3 0-16,-1 5 0 0,2 0 0 0,-6-1 0 15,3 0 0-15,-7 2 0 0,1 0 0 0,0 0 0 16,-1 2 0-16,-4 0 0 0,2 1 0 0,-4 1 0 16,0-1 0-16,1 3 0 0,-2-1 0 0,-1 2-14 15,0 0-81-15,0 0-65 0,0 0-126 16,0 2-170-16,-1-1-336 0,-2-1-76 0,1 0-3 16,2 0 318-16</inkml:trace>
  <inkml:trace contextRef="#ctx0" brushRef="#br0" timeOffset="13333.43">9828 5038 2011 0,'0'0'219'0,"0"0"31"0,0 0-16 0,0 0-16 16,0 0-40-16,0 0-46 0,0 0-37 0,0 0-25 15,0 0-16-15,0 0-11 0,0 0-8 0,0 0-2 16,-43-7-5-16,36 23 2 0,5 3-3 16,-2 2-1-16,3 2-3 0,1 5-6 0,0 2-3 15,0 2-3-15,1 1-1 0,3 2-5 0,-2-4 1 16,3 0-4-16,0-1 0 0,-1-3 1 16,2 1 0-16,-2-4 0 0,2-2-2 0,-1 1 0 0,-1-4-1 15,-3 0 1-15,0-3 2 0,-1 2 0 16,2-6-1-16,-1-1 2 0,0-6-2 0,-1 0 3 15,2-1 3-15,0-3 1 0,-2 1 6 0,2 0 0 16,-2-2 6-16,4 0-1 0,0 0 4 0,2 2-6 16,1-1-3-16,6-1-2 0,4 0-2 15,4 0 6-15,5 0-6 0,3-1 3 0,7-3-7 16,4 2-2-16,5 2 3 0,7 0-1 0,7-1 0 16,4-1 4-16,5-2 1 0,2 1 0 0,1-1-1 15,3 1-11-15,-1-2 0 0,3 1 0 16,-3 1 0-16,0-1 0 0,-1 1 0 0,-5-1 0 15,-1 2 0-15,-3 1 0 0,0-1 0 0,-4 0 0 16,-1 0 0-16,-5 2 0 0,-2-1 0 16,-6-3 0-16,-4 2 0 0,-6-1 0 0,-5 0 0 15,-3 2 0-15,-4-1 0 0,-10 0 0 0,0 2 0 16,-7 0 0-16,-2-2 0 0,-4 2 0 0,0 0 0 16,0-1-35-16,-4-3-31 0,-2-1-14 15,-2 0-13-15,0-4-6 0,-2-3-12 0,0-2-12 16,1-4-12-16,0-2-12 0,2-4-3 0,2-4 7 15,0-1 27-15,2-2 32 0,1-2 41 0,2-1 34 16,0-1 29-16,0 1 20 0,0 2 20 0,0 6 10 16,0 2 10-16,0 7 4 0,0 3 1 0,0 2-1 15,-1 3-6-15,-5 2-7 0,3 4-8 16,-1 1-5-16,2 0-6 0,0 1-11 0,2 1-14 16,0 0-10-16,0 1-4 0,4 5-2 0,1 1 11 15,1 3 4-15,1 4 5 0,1 3 3 16,1 2 2-16,1 5-2 0,-1 2-1 0,2 3-3 15,-1 3-6-15,-1-1-2 0,1-1-4 0,0 0 0 16,1-2 1-16,1-1-6 0,1-1-2 16,-1 2-2-16,-2-5-13 0,-1-1 7 0,-2-5 2 0,-1-1-1 15,-2-2 5-15,-2-4-6 0,0 0-2 16,-1-3-3-16,-1 0-2 0,0-4 1 0,-1-1-2 16,-3 0-2-16,0-2-6 0,-3 0-5 0,-3-6-17 15,0-2-14-15,-6-4-20 0,0 0-14 16,-5-7-23-16,-4 0-34 0,-4-6-51 0,-3 0-55 15,-2-6-7-15,-5-2 0 0,-2-3 18 0,-1-3-14 16,-7 0-94-16,-3-3-113 0,-2 0-25 0,11 10-14 16,13 11 215-16</inkml:trace>
  <inkml:trace contextRef="#ctx0" brushRef="#br0" timeOffset="13634.31">9980 4812 1030 0,'0'0'319'0,"-141"-9"-27"0,64 4 5 0,4 3 8 0,13 1-12 0,9 1-22 0,10 1-39 15,8 3-65-15,12-2-49 0,11 1-46 0,9 1-31 16,6-1-19-16,18 2 3 0,11-1 9 0,15 1 9 16,16 0 4-16,12-1-5 0,15-3-7 15,9 3-7-15,10-2-4 0,7-1-1 0,8 1 1 16,2 0 2-16,5-2 2 0,1 0-1 0,1 0 0 16,-3 0-2-16,-3 0-2 0,-2 0-5 15,-9-2-2-15,-3 0 0 0,-8 1-5 0,-6-1 2 0,-7 2-1 16,-7-2 0-16,-7 0-7 0,-9 1 0 15,-10 1 0-15,-9 0-3 0,-7 0 6 0,-13 0-7 16,-7 0 0-16,-10 0-2 0,-5 1-3 0,-3 1 0 16,-7-2-7-16,0 2-4 0,-7 0-5 0,-3-2-7 15,0 1-7-15,-5 1-13 0,0 2-25 0,0-3-24 16,1 2-66-16,2 2-163 0,3-1-184 16,3-2-312-16,1-1-92 0,4 1-91 0</inkml:trace>
  <inkml:trace contextRef="#ctx0" brushRef="#br0" timeOffset="19883.16">6060 7141 1340 0,'0'0'412'0,"0"0"-172"0,0 0-31 0,0 0-19 0,0 0-30 0,0 0-21 0,0 0-30 16,0 0-21-16,0 0-10 0,0 0-16 16,0 0-12-16,0 0-9 0,-10 6-14 0,14-6-8 15,-1 0-1-15,0 0 4 0,1 0 9 0,2 0 6 16,2 1 2-16,3-1-5 0,-2 0-5 15,4 0-3-15,-2 0-3 0,6 0 1 0,-4 0-3 16,6 0 3-16,-2 0-3 0,0 0 1 0,1 0 6 16,3 0-3-16,0-1-2 0,5-1-1 0,-3 0-3 15,-1 2-5-15,6-2-2 0,-5 2-3 0,4 0-1 16,-5 0 1-16,2 0 2 0,3 0-5 16,-3 0-3-16,1 0 0 0,3 0 0 0,-3 0 4 15,2 0-2-15,-2 0 3 0,4 0 1 0,-1-1-1 16,-2-1 7-16,2 0 0 0,2 0-1 0,-1 1 0 15,2-3-2-15,0 1-2 0,1-1-3 0,0 2-1 16,-2-1-1-16,2-1 2 0,2 3 2 16,-1-3 0-16,0 2-6 0,4-1 5 0,-3-1-3 15,4 1 5-15,-2 1-5 0,2-1 1 0,2-1-1 16,-2 1-5-16,2 1 8 0,-3 0-4 0,2 0-1 16,3-2 0-16,-2 1 3 0,1 1-5 15,-1-2 1-15,1 1 0 0,0 1 1 0,1 1 1 16,-1-3 3-16,1 2 2 0,1-1-3 0,-2 1 3 15,4-1-1-15,-4-3 3 0,5 3-4 16,-2-2 2-16,-1 1-3 0,4-1-5 0,-3-2 7 16,3 2-3-16,-2-1-2 0,2 3 4 0,-3-2 1 15,2 2-4-15,0 1 2 0,-1-1-2 16,1 1 0-16,2 0 1 0,-4 2-5 0,3-1 0 16,-1 1 0-16,1 0 0 0,-2 0 0 0,3 0 0 0,-2 0 0 15,2 0 0-15,1 0 0 0,-1 0 0 16,3 0 0-16,1-2 0 0,-1 2 0 0,0 0 0 15,0 0 0-15,1 0 0 0,-1 0 0 0,1 0 0 16,-2 0 0-16,2 0 0 0,2 0 0 0,1 0 0 16,-2 0 0-16,2-2 0 0,-1 0 0 15,1 2 0-15,-3-1 0 0,0-1 0 0,0 2 0 16,0 0 0-16,-1-4 0 0,-1 4 0 16,-1 0 0-16,-2 0 0 0,-1 0 0 0,-4 0 0 15,-1 0 0-15,-1 0 0 0,-4 0 0 0,-3 0 0 16,-2 0 0-16,-4 0 0 0,-3 0 0 0,-3 0 0 15,0 0 0-15,-5 0 0 0,-2 0 0 0,-4 0 0 16,-3 0 0-16,-4 0 0 0,-3 0 0 16,0 0 0-16,-1 0 0 0,-7-1 0 0,1-1-14 15,-4 2-52-15,-2-2-15 0,2 0-15 0,-4 1-24 16,1-1-37-16,2 0-81 0,2 2-88 16,2-2-133-16,2 1-249 0,2-1 15 0,2 0-444 0</inkml:trace>
  <inkml:trace contextRef="#ctx0" brushRef="#br0" timeOffset="20765.74">10340 6775 1631 0,'0'0'383'0,"0"0"-121"0,0 0-17 0,0 0-32 0,0 0-54 16,0 0-53-16,0 0-42 0,0 0-27 0,0 0-11 15,0 0-1-15,0 0 6 0,0 0 8 0,0 0 3 16,0 0 3-16,33 18 3 0,-10-17-4 16,2 1-2-16,3 0-4 0,5 0-8 0,2-1-5 15,2-1 0-15,4 4-4 0,-1-4-3 0,4 1-2 16,4 1-4-16,-1-2 0 0,3 0 2 0,2 2 2 16,0-2 0-16,2 0 0 0,-3 0 4 15,2 0 0-15,0-2-3 0,0 0-1 0,-2-1-1 16,0 1-6-16,-1-1 2 0,-3-1-3 15,1 1-2-15,-6-1-3 0,0 1 1 0,-2-1 1 0,-4 3 1 16,-3 1-1-16,-6 0-4 0,-1 0 1 0,-6 3-4 16,-3-1 3-16,-4 1-2 0,-4 1-1 0,-2-2-2 15,-5 1 1-15,0-1-1 0,-2 0 0 16,-3-1 6-16,-4 3-3 0,-2-1 6 0,-1 1 3 16,-4-3-3-16,-2 1 2 0,-1 2-2 0,-3-4 1 15,0 1-3-15,-5 1-2 0,0-2-3 16,-3 0-8-16,-6 0 6 0,-2 0 3 0,-4 0-1 15,-2 0 0-15,-7 0-2 0,-3 0-3 0,-3 0-2 16,-5 1 0-16,-1 3 0 0,-6-3-9 16,1 3-2-16,-2 1-4 0,-1-2-12 0,3 3-8 15,0-3-15-15,4 1-21 0,1-1-41 0,8 1-60 16,2-3-74-16,2 3-32 0,8-2-27 0,5 1-79 16,6 1-131-16,10-3-42 0,7-1-324 0</inkml:trace>
  <inkml:trace contextRef="#ctx0" brushRef="#br0" timeOffset="23182.44">14605 6697 1025 0,'0'0'261'0,"0"0"-37"0,0 0-25 0,0 0-22 0,0 0-17 0,0 0 3 0,0 0 6 16,0 0 0-16,0 0-8 0,0 0-22 16,0 0-29-16,0 0-30 0,-21-24-21 0,22 24-18 15,2 0-8-15,3 0-1 0,0 0 6 0,3 0 2 16,1-2 1-16,3 2-2 0,2 0 1 0,-1 0-2 15,3-1 8-15,2 1-4 0,1 0 1 0,1 0 0 16,3-2-6-16,5 0 3 0,1 2-6 0,4-2-1 16,3 1-9-16,3-1-3 0,1 0-3 15,1 2-3-15,2-2 0 0,4 1-2 0,2-1-2 16,2 0-2-16,0 0 1 0,0 0-3 0,4 0-3 16,-5 0 2-16,1 2-9 0,-1-1 5 15,1 1 4-15,-2 0-4 0,1 0 3 0,0 0 0 16,2 0-1-16,-1 0 4 0,2-2-2 0,1 2 1 15,-1 0-4-15,0-2 3 0,3 2 3 0,-2-2-1 16,3 2-1-16,-2 0-1 0,-1 0 0 16,-2 0-2-16,-2 0 2 0,-1 0-4 0,-7 0-5 15,-2 2 3-15,-4 0-1 0,-5 1 1 0,-2-1 1 16,-2 2 1-16,-5-4-1 0,-4 4 1 0,-5-2-2 16,-4-1-1-16,-2 1 0 0,-4 0-2 15,-2 0 1-15,-2-2-4 0,0 0-1 0,-6 1-1 16,-4 1 0-16,-1 0 2 0,-6 0 0 0,0-2 0 15,-9 1-5-15,2 1 1 0,-4-2-2 0,-2 0 2 16,-3 0-2-16,-4 0 1 0,-2 0 3 16,-2 0-2-16,-3 0 0 0,-6-2-1 0,-1-1-4 15,-2-1 1-15,-1 1 4 0,-4-1 6 0,0 1 2 16,2-1 2-16,-4 0 2 0,-1 1-6 0,-2-3 4 16,-1 3-2-16,0-2-1 0,1 1 3 0,1 1-4 15,0-3 6-15,1 3-4 0,0-1 3 16,-1-1 0-16,-3 2-3 0,1 1 2 0,2-2-4 15,-1 3 2-15,2-1-2 0,1 2 3 0,1-2 4 16,4 2 0-16,0 0-2 0,7 0 5 0,1 2-6 16,3 0 2-16,5-1 2 0,1 1-5 15,9 0 5-15,6 0 2 0,5-2 0 0,6 1 1 16,7 1 3-16,0-2 1 0,5 0 4 0,8 2 4 16,5 0-1-16,6-2-2 0,10 0-1 15,10 0-1-15,4 0-7 0,10-2 0 0,7 0-2 16,8 0-1-16,4 1 1 0,8-3-1 0,3 2 5 15,4-1 1-15,3-1 2 0,1 1 1 0,2-1-3 16,0-1-9-16,2 2 5 0,-4-2 0 0,2 0 0 16,-6 0 3-16,3 1-6 0,-1-1-1 15,-4 2 1-15,-1-1 2 0,-4 2-3 0,-2 1 3 16,-5-1-4-16,-3 0 0 0,-6 2-1 0,-4 0-2 16,-2 0 0-16,-8 0 0 0,-5 0 2 15,-2 0 1-15,-7 0 0 0,-6 0-3 0,-4 2 2 16,-6-2 2-16,-5 2 0 0,-4-2 0 0,-5 0-2 15,-1 1-2-15,-4-1-2 0,-1 0 2 0,-2 2-3 16,-6-2-1-16,-5 2-2 0,-4 0 2 0,-5-1-1 16,-7 1 0-16,-2 0-3 0,-8-2 1 15,-3 0 1-15,-3 0 0 0,-3 0 5 0,-5 0-5 16,-5 0 1-16,-3-4-1 0,-4 4-1 0,-4-3-1 16,-2 3 2-16,-2-2 0 0,-3 2-3 0,0 0 2 15,-2 0-1-15,1 0 1 0,-4 0 3 16,-2 2 4-16,-3 1 0 0,2 1 1 0,-4 3 2 15,4-2 0-15,0 1 1 0,2 1 0 0,2 0 2 16,2 2-2-16,6 0 0 0,5 1 1 16,1 1-1-16,4-3 1 0,9 3 0 0,1-2-1 15,4 0-1-15,8 0 1 0,7 0-2 0,5-2 1 16,7-1-3-16,7 0 0 0,7-1 1 16,6-2-1-16,3 1 2 0,14-2 2 0,5-1 4 15,12-1 1-15,7 0 2 0,10-3 1 0,6-2-5 16,11-1 1-16,5 1 3 0,7 0 2 0,4 0 2 15,3 0 1-15,7 1-2 0,3 1-1 0,-2-3-1 16,5 3-1-16,-3-1-2 0,4 1-4 0,-2-1 3 16,-2 0-2-16,3 1 0 0,-4-3-3 0,0 1 2 15,-3 0-3-15,-3 0 2 0,-1-1 3 16,-6 1-5-16,-4-2 2 0,-6 4 1 0,-8-3-1 16,-4 3 1-16,-9 1-4 0,-7 0 0 0,-6 1 0 15,-7 1 2-15,-8 0 2 0,-4 0-3 16,-6 0 0-16,-7 0-2 0,-4 0 2 0,-2 0 0 15,-1 0-3-15,-6 3 3 0,-6-1-3 0,-6 1 4 16,-3 1 3-16,-7 1-6 0,-3-1 3 0,-7 1-3 16,-7 0 0-16,-8 0-3 0,-2 1 0 15,-7-1-2-15,-4 0 1 0,-6 0 6 0,-4 1 1 16,0 0-1-16,-5-1-3 0,-2-2 3 0,-1 3 0 16,3-3 1-16,0 2 0 0,1-1 0 0,2-1-2 15,3-1 1-15,-2 1 6 0,6-1-7 0,1 0 5 16,8 1 0-16,2-3-1 0,7 4-2 15,4-4-5-15,9 2-2 0,3-2-4 0,9 0 7 16,8 0 2-16,8 0-1 0,5 0-6 0,8 0-1 16,10 0-1-16,10-2-1 0,10-2 4 0,10 1 0 15,11-2-1-15,9 1-1 0,6-1 1 0,10 2-7 16,7-1 4-16,4 1 5 0,8 1 3 16,1 2-3-16,5-2-14 0,4 0-27 0,2 2-32 15,3 0-24-15,-3-1-30 0,1 1-59 0,-3 0-116 16,1-2-113-16,-6-2-243 0,-3-3-9 15,-7 1 108-15,-6-6 60 0,-25 5 283 0,-22 0 222 0</inkml:trace>
  <inkml:trace contextRef="#ctx0" brushRef="#br0" timeOffset="34065.99">15630 5171 1557 0,'0'0'161'0,"0"0"-15"0,0 0-30 0,0 0-14 0,0 0-15 0,0 0-8 0,0 0-8 16,0 0-8-16,0 0-8 0,0 0-6 15,-46 99 3-15,51-88-2 0,5 1 0 0,0-1-4 16,5-2-2-16,-2-2-1 0,0-2 0 0,6-3 5 15,1-2 1-15,0-4 0 0,-1-5 2 0,1-3 1 16,-2-4-3-16,-3-2-5 0,1-5-5 0,-3 1-6 16,-2-3-7-16,-1-2-3 0,-4 3-7 15,-3-2-3-15,-2 4 2 0,-1 1 0 0,-4 2-2 16,-5 1-1-16,-7 4-3 0,2 5-4 0,-7 2-2 16,-5 5-1-16,2 2-7 0,-4 9-5 15,3 4-4-15,-1 4-5 0,6 6-11 0,0 3-21 16,7 1-31-16,2 1-53 0,5 0-75 0,5 1-50 15,1-3-97-15,6-7-196 0,-2-8-862 0</inkml:trace>
  <inkml:trace contextRef="#ctx0" brushRef="#br0" timeOffset="34349.12">15949 4990 1769 0,'0'0'200'0,"0"0"-25"16,0 0-4-16,0 0 1 0,0 0 0 16,0 0-12-16,0 0-25 0,0 0-28 0,0 0-27 15,0 0-26-15,0 0-9 0,0 0-8 0,0 0 0 16,1-37 6-16,1 55-6 0,-1 3-5 0,0 3-1 16,-1 3-5-16,0 5-2 0,0 0-2 15,-2 3 2-15,0 0-3 0,-1-1-4 0,3-5-4 16,0-1-3-16,3-6-3 0,0-3-2 0,4-3-1 15,-3-4-3-15,4-1-4 0,-4-5 3 0,1 0-5 16,-2-3-5-16,-1-2-7 0,0-1-22 16,1 0-33-16,0-3-74 0,-2-2-166 0,2-2-263 15,-3 4-1028-15</inkml:trace>
  <inkml:trace contextRef="#ctx0" brushRef="#br0" timeOffset="34815.74">16381 4879 1533 0,'0'0'414'0,"0"0"-187"0,0 0-7 0,0 0-2 0,0 0-10 0,0 0-39 0,0 0-37 16,0 0-39-16,0 0-28 0,0 0-14 0,0 0-6 15,0 0 2-15,0 0-3 0,0 0-5 16,-43 120-4-16,37-83-7 0,4 3-5 0,-1 0-8 16,0 0-4-16,0-3-5 0,2-2-2 15,1-5-4-15,-1-3-3 0,1-5-4 0,0-1-8 0,0-5-8 16,0-2-14-16,0-4-23 0,0-3-42 15,0-4-69-15,2-1-99 0,-1-2-66 0,5-5-151 16,-3-1-180-16,-3 1-752 0</inkml:trace>
  <inkml:trace contextRef="#ctx0" brushRef="#br0" timeOffset="35365.46">16481 5095 1514 0,'0'0'614'0,"0"0"-344"0,0 0-34 16,0 0-19-16,0 0-38 0,0 0-36 0,19-91-22 15,-9 75-26-15,0 2-26 0,0 2-17 0,2 2-16 16,-2 3-10-16,0 3-6 0,1 2-7 16,-2 2-1-16,-2 4-3 0,0 5 2 0,1-1-1 15,-1 3 0-15,-4 1 0 0,-1 2-1 0,1 0-2 16,0-1-3-16,-3 1 0 0,0 0-1 0,-4 2-1 0,0 1 1 15,-4-1-2-15,-1 0 1 0,-2 2-1 16,1 1-2-16,-2-2 1 0,0 3-3 0,0-2 2 16,-3-1-1-16,5-1 0 0,-1-2-4 15,4-2 0-15,1-3-2 0,2-5-2 0,2 1 2 16,2-1-5-16,2-4 1 0,4 0 2 0,3 0 2 16,4 0 4-16,0-5 0 0,4-1-2 0,2 2 4 15,0-3-1-15,2 0 1 0,0-2 4 16,0 1-4-16,-1 3 3 0,0 1-2 0,-3 2 2 15,-2 2-3-15,2 0 3 0,-4 2-1 0,-2 0 2 16,2 1 2-16,0-1-2 0,1 1 0 0,-1-1 2 16,2 0-2-16,-2-2 3 0,1 0 3 15,-1-2-1-15,1-1 5 0,-1-2-1 0,2-2 3 16,-2-4 3-16,-3 1 1 0,4-3 2 0,-4-1-2 16,0-2 2-16,-3 0-7 0,-1-1 3 0,-3 1-1 15,-2-1-2-15,-1 0 2 0,-3 1-4 0,-5 1-1 16,-4 2-3-16,-5 5 0 0,1 1-3 15,-3 5-2-15,-5 2-2 0,1 9 1 0,-1 5-8 16,-4 1-4-16,1 6-9 0,3 0-12 0,4 3-12 16,1-2-17-16,8 1-19 0,1-1-39 0,9-1-52 15,1-4-84-15,3-1-69 0,8-4-101 16,2-3-222-16,-1-4-8 0,-3-2-366 0</inkml:trace>
  <inkml:trace contextRef="#ctx0" brushRef="#br0" timeOffset="35848.82">17044 5022 1270 0,'0'0'368'0,"0"0"-206"0,0 0-36 0,0 0-7 0,0 0-9 0,0 0-2 16,0 0 13-16,0 0 5 0,0 0-4 0,0 0-12 0,0 0-17 15,0 0-14-15,0 0-7 0,0 0-11 16,41-63-8-16,-34 61-11 0,-2-2-13 0,3 3-4 16,1 1-5-16,-1 0 0 0,1 0-4 0,2 0 1 15,-1 0 0-15,1 0 1 0,-2 1 3 0,-1 1 0 16,0 2 2-16,1-1 2 0,-1 1 1 16,-3 1-6-16,0 3-3 0,-3 3-5 0,-2 3-3 15,0 0 1-15,0-1 0 0,-4 1 2 0,-3 0-5 16,0 0 3-16,-2 0-1 0,-2-2 1 0,1 1-3 15,-4 1 3-15,1-2-2 0,-2 2-1 16,0-2 3-16,-2 2-9 0,3 1 0 0,-1-1 0 16,1 0 0-16,1-3 4 0,3-1-1 0,3-3-2 15,1-2 0-15,3-3 0 0,3 0-2 16,0-2 2-16,7 0-2 0,0 0 0 0,3-2 2 16,3-3 4-16,0-2-5 0,3 2 10 0,0-2-3 15,2 0 1-15,0 1 1 0,0 1-6 0,2 3 0 16,-3-1-2-16,1 1 0 0,-2-1-2 15,0 1-6-15,-2 0-14 0,0 0-13 0,-1 2-23 16,-2-1-31-16,-1-1-41 0,1-2-63 0,-2 2-84 16,-1-3-67-16,-1-2-126 0,0 1-156 0,-4 1-26 15,1 2-138-15</inkml:trace>
  <inkml:trace contextRef="#ctx0" brushRef="#br0" timeOffset="36249.31">17409 4912 2257 0,'0'0'204'0,"0"0"-19"0,0 0 7 0,0 0-8 16,0 0-32-16,0 0-33 0,0 0-31 0,102-55-29 15,-88 48-15-15,2 0-8 0,-4 2-4 0,-1 0 1 16,0 0-3-16,-3 1 3 0,0 1-3 16,-5-1-5-16,0 3-4 0,-2-1 4 0,-1 2 2 15,0 0 2-15,-4 0-4 0,-4 0-8 0,1 0-9 16,-5 2-4-16,0 3 2 0,-2 5-4 15,-2 1-1-15,1 2-3 0,-3 2 3 0,4 1 0 16,-3 3-1-16,4 1 1 0,-1-2-4 0,4-1 2 16,2 1 0-16,4-4 1 0,4-2-3 0,2-2-2 15,8 0 2-15,4-3-1 0,3 0 3 0,6-4 0 16,-1-1 1-16,3 0 0 0,2 0 1 16,1-2 0-16,-2 1 0 0,-2 3-2 0,-5-1-1 15,-3 1 4-15,-2 1-1 0,-6 0 5 0,-3 2 5 16,-4 0 6-16,-1 2 10 0,-4 0 2 0,-3 0 1 15,-4 2-7-15,-2-3-6 0,2 1-2 0,-5 0-3 16,-1-4-3-16,1 2-4 0,-2-2-4 16,1-1-1-16,-1 1-4 0,-1-3-8 0,4 1-17 15,-2-3-32-15,5 2-45 0,1-2-92 0,3 0-227 16,2 0-410-16,0-3-83 0,4 1-546 0</inkml:trace>
  <inkml:trace contextRef="#ctx0" brushRef="#br0" timeOffset="41750.11">20130 6392 1163 0,'0'0'244'0,"0"0"-21"0,0 0-25 0,0 0-16 15,0 0-4-15,-89 12 6 0,87-12-4 0,-2 0-25 16,4 0-29-16,4 0-22 0,3 0-12 0,8 0 7 15,6 0 7-15,9 0 1 0,9 0-8 16,6-2-17-16,6 0-13 0,7 2-6 0,3-2-11 16,2 2-9-16,9 0-8 0,7 0-7 0,3 4-4 15,10-2-1-15,1-2-2 0,6 0-7 0,3 0 0 16,0 0-3-16,-1-2-2 0,0-2 0 16,-2 1-1-16,-1 1-4 0,1 0-1 0,-7-2-1 0,-3-1-2 15,-7 1 1-15,-8-1 2 0,-11 2 1 16,-7-1-2-16,-12 2-2 0,-11 1-1 0,-7 1 0 15,-11 0 1-15,-5 0 2 0,-9 0 0 0,-1 0 2 16,-3 1 3-16,-7 1 0 0,-3 2-1 0,-6-1-5 16,-2 1 0-16,0-1-5 0,-3 2-3 15,3 1-10-15,0 0-13 0,2 1-26 0,1 0-48 16,0 1-98-16,1 1-253 0,1-2-305 0,3 0-350 16,7-4-137-16</inkml:trace>
  <inkml:trace contextRef="#ctx0" brushRef="#br0" timeOffset="46666.05">5761 7704 517 0,'0'0'152'0,"0"0"-24"0,0 0 12 0,0 0-4 16,0 0 1-16,0 0-5 0,0 0-16 0,0 0 4 16,0 0 21-16,0 0 35 0,0 0 13 0,0 0-10 15,-45-5-33-15,45 5-54 0,0 0-37 0,2 0-18 16,1 0-6-16,0 0-2 0,5 0 2 15,1 0-5-15,2 0 3 0,1-2-2 0,5 0-2 16,-1-1 0-16,3 1-6 0,1-2-3 0,2 1 1 16,-2 0 2-16,5 2 3 0,-1-3 4 0,3 2 2 15,-2 1-2-15,4-1-2 0,1-2-5 16,0 3-1-16,0-3-3 0,1 2-1 0,1-1-2 16,0 1-3-16,4-1-3 0,-2-1 0 0,1 2-1 15,1-1-1-15,3-1 1 0,-2 3-1 16,0-1 0-16,3 0 1 0,-2 0 0 0,-2 1-1 15,3-1 0-15,-2 2 1 0,-2 0-2 0,3 0 2 16,-4 2 1-16,3-1-2 0,-3 1 2 0,4 0-2 16,-1-2-1-16,-1 2 2 0,3-1-1 0,-1-1 2 15,-2 2 1-15,4-2 2 0,-1 2 3 0,0-2 0 16,2 0 2-16,1 2 2 0,0-2-1 16,4 0 0-16,0 0 1 0,1 0-1 0,-1-2-2 15,3 0 0-15,0 0-3 0,-5 1-2 0,4-1 0 16,-4 0-3-16,4 2 0 0,-5 0-1 15,3 0-2-15,-1 0 6 0,-3 0-1 0,5 0 4 16,-4 2 2-16,0 0-3 0,1-1 1 0,0 1-1 16,0 0-1-16,1-2-1 0,1 0 0 0,0 2-3 15,-1-2-1-15,4 0 0 0,-3 0-3 16,2 0 0-16,1 0 1 0,-1 0 0 0,-3 0 0 16,-1 1 0-16,1 1-2 0,-1-2 4 0,0 4-2 15,0-4-1-15,0 3 3 0,1-1-3 16,2 0 2-16,2-1-2 0,2 1 3 0,1-2-2 15,0 0 1-15,2 0 0 0,1-3-2 0,-1 3 0 16,0-4-1-16,1 1-1 0,-1 1 4 0,-1 0-2 16,2-1 6-16,-2 1 2 0,0-2-2 0,-1 3 6 15,3-3-2-15,-3 2 1 0,2-1-2 0,0-1-3 16,3 1-1-16,0 1-3 0,2-3 2 16,1 2 0-16,1-3-2 0,1 1-1 0,4-1 1 15,-2 1 1-15,0-1 0 0,3 1-1 0,-2 0-2 16,1-2-2-16,1 2 1 0,-4 0-1 0,2 1-1 15,-1-1 5-15,-1 1 1 0,2 1 4 16,-2-1 0-16,1 3 0 0,0-3-1 0,1 1-2 16,0-1 1-16,0 1 1 0,1-1-2 0,-1 1 0 15,3-1-1-15,0 2-4 0,0-2 1 16,3 1-1-16,-2-3 2 0,2 3-4 0,-3-2 0 16,1-1 1-16,-1 1-3 0,0 2 5 0,-2-2-2 15,2-1 3-15,-5 1 0 0,2 2 0 0,-1-3-2 16,-1 3 3-16,-1-2-3 0,1-1 2 15,1 1 0-15,2 0-1 0,-2 1 2 0,2-2 1 16,-2 1-1-16,0-2-1 0,2 2 2 0,-3 0-2 16,3-1 0-16,-1 3 1 0,-1-2-4 0,4 1 3 15,-5 1-1-15,0-1-3 0,-1 1 2 0,3 1-4 16,-1 0 2-16,-1 0 4 0,0 1 1 0,3-3-2 16,-2 1 3-16,4 1-4 0,-4-1 0 15,4-1 2-15,-3 1-1 0,2-2-2 0,0 2 4 16,1-1-1-16,0-1-1 0,-2 2 2 0,3-1-2 15,-5 1 2-15,5 1 0 0,-5 0 1 0,3-1 2 16,0 1-1-16,1 0 1 0,1-1-2 16,-1 1 1-16,0-2-3 0,5 1 0 0,4-1-2 15,-3 1 2-15,4-2 1 0,0-1 1 0,0 1-5 16,3 0 1-16,-2 0-1 0,2 0-3 16,0 2 5-16,-5-2 0 0,5 1 3 0,-2 1 5 15,0-1 4-15,-2 2 0 0,3 1-2 0,1 1-4 16,-1 0 0-16,-2 0 0 0,-1 0-6 0,1 0 0 15,-6 0-3-15,-5 3 2 0,-2-3 3 16,-7 0 0-16,-2 2-3 0,-6 0 1 0,-7-2-2 16,-5 0 1-16,-5 1 2 0,-5-1 1 0,-6 0 1 15,-5 0-3-15,-5 0 2 0,-5 0-5 16,-2-1-2-16,-4-1 1 0,-1 0-5 0,0-1-5 16,-2-1-11-16,-3 1-12 0,-1-1-22 0,-4 1-34 0,-2-1-53 15,-3 3-176-15,-4-1-405 0,3 0-118 16,6 0-796-16</inkml:trace>
  <inkml:trace contextRef="#ctx0" brushRef="#br0" timeOffset="56816.09">16585 8442 1287 0,'0'0'287'0,"0"0"-10"0,0 0 3 0,0 0-26 16,0 0-36-16,0 0-45 0,0 0-33 0,0 0-12 16,0 0-14-16,0 0-16 0,0 0-17 0,0 0-15 15,-19-32-15-15,19 32-11 0,-1 2-9 16,0 0-6-16,-1 1-3 0,2 1-1 0,0 1-2 16,0 0-4-16,0-1 0 0,0 1-1 0,0 0 0 15,2 0-4-15,0 0 2 0,-2 0-1 0,3 0 0 16,0 0 4-16,-1-1-2 0,0-1-1 0,3 3-1 15,-2-5 3-15,-1 1-1 0,4 0 3 0,-2-2-1 16,-1 0 3-16,1 0 1 0,-1 0 1 16,0 0 3-16,2-4-5 0,-3 1 0 0,6-4-1 15,-5 3-2-15,4-3-4 0,-4 0-2 0,5 1 1 16,-3-1-1-16,1 0 1 0,0 0-2 0,-1-1-3 16,3 1 1-16,0 0 0 15,-3 0 0-15,1 2-2 0,-2-2-3 0,4 3 5 0,-5-1-4 16,5 0 2-16,-4 1 2 0,2 1-7 15,0 2 5-15,-1-3-2 0,1 2 1 0,-2 2-4 16,2-1 3-16,-2 1 0 0,3 0-1 0,-3 0 2 16,2 0-3-16,-1 0-1 0,1 0-1 0,0 0 1 15,1 1 2-15,0 1-1 0,-1 0-1 0,2 1 1 16,-1 0 0-16,2 1 0 0,-2-1 2 16,1 1-3-16,1-1 1 0,-2 2 2 0,-1-1-1 15,2 1 0-15,-1 0 0 0,0 0 0 0,1 1 0 16,0-3 1-16,0 1-2 0,-2 1-2 0,0-3-1 15,2 1 3-15,-4-1 0 0,3 0 1 0,-2-1-2 16,0-1 0-16,-2 0 1 0,3 0 1 16,-3 0 1-16,0 0 1 0,1 0-3 15,-1-1 0-15,0-1 0 0,1-2 0 0,0 1 0 0,0-2 0 16,1 1 0-16,0-3 0 0,1 2 0 16,1-2 0-16,-3 2 0 0,4-2 0 0,-1 2 0 15,-2-1 0-15,2 1 0 0,-3 2 0 16,2 0 0-16,-1-1 0 0,-1 1 0 0,0-2 0 0,1 3 0 15,-1 0 0-15,1-1 0 0,0 1 0 0,-1 0 0 16,2 1 0-16,-1 1 0 0,1-2 0 16,-1 2 0-16,0 0 0 0,0 0 0 0,2 0 0 15,-1 2 0-15,-2-1 0 0,2 3 0 0,-2-1 0 16,3 1 0-16,-1 1 0 0,1 0 0 16,1 1 0-16,-1 0 0 0,-1 1 0 0,2 1 0 15,-3 1 0-15,1 0 0 0,1-1 0 0,-3 1 0 16,3 0 0-16,-2-4 0 0,0 0 0 0,1 1 0 15,-1-2 0-15,-2-1 0 0,2 1 0 0,-1-2 0 16,-1-1 0-16,0 1 0 0,1-2 0 16,-2 0 0-16,1 0 0 0,1 0 0 0,-1-2 0 15,3-1 0-15,-1-2 0 0,1 0 0 0,-1 0 0 16,1 0 0-16,-1-2 0 0,1 2 0 0,2-4 0 16,-2 2 0-16,3 0 0 0,-3 0 0 15,3 2 0-15,-2 0 0 0,0 1 0 0,0 1 0 16,0 1 0-16,-1 2 0 0,-2 0 0 0,1 0 0 15,-2 0 0-15,3 2 0 0,-1 1 0 0,0 4 0 16,-2-2 0-16,5 2 0 0,-3-2 0 16,3 1 0-16,0 1 0 0,0-2 0 0,2 2 0 15,-3-2 0-15,0 0 0 0,2 1 0 0,1-2 0 16,-3-1 0-16,0 1 0 0,3-1 0 0,-5-1 0 16,1 0 0-16,0-2 0 0,1 0 0 15,-2 0 0-15,1 0 0 0,0 0 0 0,1-5 0 16,1-1 0-16,-2-1 0 0,1 0 0 0,1-2 0 15,-1 0 0-15,-1-1 0 0,0 3 0 0,-1 0 0 16,0 2 0-16,-2 1 0 0,0 4 0 0,-1 0 0 16,1 0 0-16,-1 0 0 0,1 0 0 15,-2 4 0-15,3-1 0 0,-1 2 0 0,0 0 0 16,1 1 0-16,0-3 0 0,0 1 0 0,0-1 0 16,-1-1 0-16,2 0 0 0,-3-1 0 0,1-1 0 15,-1 0 0-15,2 0 0 0,-3 0 0 16,1 0 0-16,-2 0-57 0,2 0-114 0,-2-1-416 15,0-6-321-15,0 3-56 0,0 1-444 0</inkml:trace>
  <inkml:trace contextRef="#ctx0" brushRef="#br0" timeOffset="63618.16">22645 8895 767 0,'0'0'203'0,"0"0"-6"0,0 0-9 0,0 0-16 0,0 0-19 15,0 0-14-15,0 0-7 0,0 0 27 0,0 0 33 16,0 0 19-16,0 0 1 0,0 0-34 16,-97-44-46-16,85 42-25 0,2 0-14 0,1 2-11 15,-2 0-1-15,3 0-7 0,2 0-7 0,-1 0-6 16,3 0-8-16,1 0-11 0,3 0-13 16,4 2-8-16,8 0-1 0,5 1 7 0,7-1 3 15,9 1 2-15,13-1-3 0,6 0-6 0,9-2 2 16,9 0 2-16,6-2-9 0,11-1-1 0,5-3-4 15,5-1-10-15,9 0 6 0,6 0-2 16,6 0-1-16,4 2-4 0,3 0 4 0,1 1-2 16,-4 4-1-16,-16 0 7 0,-15 0-2 0,-16 4 23 15,-10 1-31-15,0 0 0 0,3 1 0 0,2 1 0 16,-5 0 0-16,5 1 0 0,-8 1 0 16,-8-2 0-16,-13-2 0 0,-7 1 0 0,-10-2 0 0,-1-1 0 15,-2 1 0-15,-1-1 0 0,0-1 0 16,-5 0 0-16,0 1 0 0,-3-1 0 15,0 2 0-15,0-3 0 0,-7-1 0 0,5 2 0 0,-4 0 0 16,-2-2 0-16,3 2 0 0,-7-2 0 16,0 0 0-16,0 0-2 0,0 0-65 0,0 0-37 15,0 0-35-15,0 0-104 0,0 0-277 0,0 0-319 16,0 0-167-16,0 0 69 0,0 0 699 0</inkml:trace>
  <inkml:trace contextRef="#ctx0" brushRef="#br0" timeOffset="66370.38">6507 10123 544 0,'0'0'290'0,"0"0"-152"0,0 0 12 0,0 0 10 0,0 0-4 0,0 0-5 0,0 0-7 16,0 0-6-16,0 0-9 0,0 0-6 0,0 0 6 15,0 0 18-15,-30-45 13 0,29 42 8 0,0-1-10 16,0 3-26-16,0-1-14 0,-1 0-15 16,2 1-10-16,0 1-13 0,0-2-10 0,0 2-12 0,0 0-11 15,0 0-13-15,0 0-10 0,2 0-7 16,0 0-3-16,0-2 4 0,6 2-1 0,-3 0 2 15,3 0-1-15,3 0 4 0,0 0 0 0,4 0 0 16,-1-2 1-16,5 1-5 0,-2-3 2 0,0 2-1 16,2-1-2-16,2-1-6 0,3 1 0 15,-1-1 0-15,0-1 1 0,-2 2-3 0,5-1-2 16,-2-1-3-16,-1 1 1 0,4 1 3 0,-3-1-2 16,4 3-2-16,0-3 0 0,-3 1 1 15,3 1-1-15,-2-1 1 0,-1 0-1 0,3-1-5 16,-4 4 5-16,3-1-2 0,-3-1 0 0,2 2-1 15,-2-2-2-15,-1 2 3 0,1 0 1 0,0 0 2 16,-2 0-2-16,4 0-1 0,-2 0 0 0,-4 0 1 16,3 0-1-16,0 0-1 0,-2 0 0 15,1 2 2-15,-1-2 0 0,1 2-1 0,0-2 1 16,3 0-1-16,-1 0 0 0,-2 0 5 0,4 0-3 16,-2 0-2-16,-2 0 1 0,0 0 0 0,3 0 0 15,-4 0 0-15,1 0 1 0,4 0-4 0,-2 0 0 16,-2 1 0-16,3-1 0 0,-1 4 0 15,0-4 0-15,2 0 0 0,-2 0 0 0,5 0 0 16,-2 0 0-16,-2-2 0 0,2 0 0 0,-2 2 0 16,0 0 0-16,-1 0 0 0,0 0 0 15,2 4 0-15,1-1 0 0,-2 0 0 0,2 2 0 16,-2-3 0-16,5 0 0 0,0-1 0 16,0-1 0-16,1 0 0 0,0 0 0 0,1-1 0 0,2-1 0 15,0 0 0-15,-2-1 0 0,0 1 0 16,4 0 0-16,-4 1 0 0,-1 1 0 0,0 0 0 15,0 3 0-15,-1 0 0 0,1-3 0 0,-2 2 0 16,1 0 0-16,0-2 0 0,0 2 0 0,0 1 0 16,-4 1 0-16,4 3 0 0,-2-2 0 15,-1 2 0-15,0-4 0 0,1 1 0 0,0-2 0 16,-4-2 0-16,3 0 0 0,-2 0 0 0,3 0 0 16,-2-4 0-16,1 1 0 0,1-3 0 0,-4 1 0 15,3 0 0-15,-4 1 0 0,2-1 0 0,-1 0 0 16,-2 0 0-16,-1 0 0 0,0 2 0 15,-2-2 0-15,1-1 0 0,0 3 0 0,-3-2 0 16,-2-1 0-16,1 1 0 0,-4 3 0 0,-2 1 0 16,0-1 0-16,-7 0 0 0,3 2 0 0,-4-1 0 15,-1 1 0-15,-1 0 0 0,0 0 0 16,0 0 0-16,0 0 0 0,0 0 0 0,0-2 0 16,0 2 0-16,0 0 0 0,0 0 0 0,0 0 0 15,0 0 0-15,0 0 0 0,0 0 0 16,0 0 0-16,0 0 0 0,0 0 0 0,0 0 0 15,0 0 0-15,0 0 0 0,0 0 0 0,-1 0 0 16,0 0 0-16,1 0 0 0,-1 2 0 0,1-2 0 16,-2 0-53-16,1 1-61 0,1 1-70 15,0 1-190-15,-3-3-217 0,3 0-243 0,-3 0-24 16,-2-5 117-16,2 2 395 0</inkml:trace>
  <inkml:trace contextRef="#ctx0" brushRef="#br0" timeOffset="73232.62">23781 9589 1397 0,'0'0'628'0,"0"0"-255"0,0 0-41 0,0 0-97 0,0 0-100 15,0 0-42-15,0 0-19 0,0 0-11 16,0 0 3-16,0 0 2 0,124-3 0 0,-79 3 2 0,5 5-6 16,3 0-4-16,6 4-9 0,0 1-5 15,-3-1-6-15,-8-2-5 0,-2 2 16 0,-1-2-12 16,4-2-7-16,8-1-10 0,3 3-24 0,4 0 2 16,-4-3 0-16,-9 1-2 0,-7-3 0 0,-8 0-5 15,-1-1-1-15,2 1-2 0,-5 0-2 16,0-2 3-16,-2 0-1 0,-3 2 6 0,-2-2-4 15,-3 0-4-15,-6 0-14 0,3 0-8 0,-8 0-4 16,2-4-14-16,-1 2-4 0,-8 2-19 16,1-1-20-16,-5 1-36 0,0 0-101 0,-3-4-260 15,-1-1-256-15,-2 1-183 0,0 1-115 0</inkml:trace>
  <inkml:trace contextRef="#ctx0" brushRef="#br0" timeOffset="74815.67">3596 10738 1025 0,'0'0'402'0,"0"0"-178"0,0 0-31 0,0 0-21 0,0 0-27 0,0 0-19 0,0 0-17 0,0 0-25 15,0 0-19-15,0 0-26 0,0 0-20 0,0 0-14 16,-24-4-5-16,25 4 11 0,2 0 15 15,2 0 18-15,2 2 11 0,-1 0-1 0,5-1-6 0,-1-1-5 16,4 0-6-16,2 0-2 0,1 0-2 16,1 0 4-16,4 0 4 0,2-1 2 0,2-3 5 15,1 4-3-15,3-3 4 0,2 1-1 0,3 0-4 16,-1 1-5-16,6-1-9 0,-2 0-5 0,5-1-7 16,0 1-2-16,3 0-5 0,1-1-3 15,2 1-3-15,1 0-1 0,1-1 1 0,0 1-2 16,0 0-4-16,4 0 4 0,-2 1-1 0,2 1 1 15,-2 0 2-15,4 0-4 0,-4 1 4 16,6 3 1-16,-4-1 1 0,4-1 2 0,-2 2 0 16,1-1-1-16,1 1 0 0,2-1 2 0,0-1-5 15,2 1 0-15,2-3-1 0,0 4 0 0,-2-2 2 16,3-1-1-16,-1-1-3 0,1 2 1 16,1 0 2-16,3-2 0 0,-1 1 2 0,-2-1-5 15,3 0 3-15,2 0 1 0,-1 0-1 0,5 0-3 16,-2 0 0-16,1 0 1 0,2 0 0 15,-3 0 5-15,4 0-5 0,-3 0-3 0,1 0 2 0,-2 0 1 16,-1 0 4-16,4 0 4 0,-2 0-3 16,-1 0 0-16,3 0-1 0,-3 0 1 0,5 0-3 15,1 0-3-15,-2 0 3 0,3 0-2 0,1 0-1 16,0 0 1-16,3 0-1 0,-1-1 0 0,-1 1 2 16,3-2 7-16,-1 0-8 0,-2 2 1 0,-1-3-2 15,0 1-1-15,-1-1 4 0,2-1 0 16,-2 1-3-16,0-1 3 0,-3-1-1 0,-1 1 2 15,-1-1 1-15,-4 2-5 0,-2 1 7 0,-5-2 3 16,-2 3 1-16,-7-1-1 0,-5 2-2 16,-8-2-1-16,-5 2-3 0,-7 0 7 0,-7 0-10 15,-5 0-1-15,-4 0 0 0,-7 0-3 0,-1 0 4 16,-3 0-1-16,-4 0 0 0,0 0 2 16,0 0-1-16,0-2 0 0,-3 0-5 0,-1-2-12 15,-3 1-4-15,-2 1-17 0,-2-1-21 0,0 3-45 16,-3 0-105-16,-2 0-143 0,-1 7-139 0,0-4-288 15,3 3 1-15,5-4-329 0</inkml:trace>
  <inkml:trace contextRef="#ctx0" brushRef="#br0" timeOffset="77082">17013 10332 909 0,'0'0'216'0,"0"0"-100"0,0 0-22 0,0 0-9 15,0 0-7-15,0 0-8 0,0 0-15 0,0 0-10 16,0 0-7-16,0 0-7 0,0 0-1 0,0 0-6 16,31-7-1-16,-29 6 2 0,2-1 11 0,-3 2 14 15,-1 0 9-15,0 0 10 0,0 0 5 16,0 0 4-16,0 0 8 0,0 0 11 0,0 0 12 15,0 0 8-15,0 0 1 0,0 0-4 0,0 0-3 16,0 0-7-16,0 0-6 0,0 0-10 16,1 0-12-16,0 0-12 0,-1 0-9 0,1 0-9 15,0 0-6-15,1 0-5 0,3 0-2 0,0 0-2 16,2 0-5-16,4-2-1 0,-1 2-6 16,4-2 1-16,1 2 2 0,3-1-2 0,-1-1-1 15,7 2-3-15,2-4-2 0,4 3 1 0,2-1-2 16,6-2-1-16,1 1-1 0,3-2-1 0,2 1 3 15,4-1-1-15,-1 1 0 0,4 1 4 0,0-1-2 16,5 1 2-16,0 1-1 0,5 2 0 0,2-2-5 16,4 2 3-16,3-1-1 0,5 1-2 15,1 0 1-15,3-2-3 0,3 0 0 0,3 2 2 16,3-2 0-16,2 2-1 0,3 0-1 0,2-1-4 16,-2 1-4-16,4 0 0 0,-1-2 0 0,-1 2 0 15,3-2 0-15,-2 1 0 0,1 1 0 16,-2 0 0-16,2 0 0 0,-3 0 0 0,-3 0 0 15,-3 0 0-15,-2 0 0 0,-4 1 0 0,-3 1 0 16,-6 0 0-16,-5-1 0 0,-4 1 0 0,-5 0 0 16,-7 0 0-16,-5-1 0 0,-2-1 0 15,-5 0 0-15,-6 2 0 0,-2-2 0 0,-3 0 0 16,-5 0 0-16,-2 0 0 0,-6-2 0 0,-3 1 0 16,-3-1 0-16,-4 2 0 0,-4-2 0 15,-2 0 0-15,0-1 0 0,0 1 0 0,0 0 0 16,0 0 0-16,-2 0 0 0,-3-1 0 0,-1-1 0 15,-2 2 0-15,-1 1-20 0,-4 1-52 16,0 0-49-16,-5 1-122 0,-1 5-208 0,-1-3-348 16,0-1-94-16,7-2 40 0,3 0 210 0</inkml:trace>
  <inkml:trace contextRef="#ctx0" brushRef="#br0" timeOffset="85683.51">11992 11122 1546 0,'0'0'241'0,"0"0"23"0,0 0-26 0,0 0-27 0,0 0-45 0,0 0-83 0,0 0-39 16,0 0-12-16,0 0 1 0,0 0 17 0,0 0 7 16,0 0-1-16,19 13-1 0,-5-10-5 0,3 1-2 15,2-3-1-15,3 3 4 0,3-3-5 0,1 1-1 16,4-2 0-16,5 0-2 0,3 0-3 0,6 0-1 15,4 0-8-15,7 0 0 0,5-2-1 16,4-1-2-16,4 1-1 0,3-1-6 0,6 1 0 16,5 0-1-16,5-1 2 0,4 1 1 0,5 0 3 15,4 2 1-15,3-1-2 0,7-1 2 0,4 0-6 16,2 0-1-16,10 1-7 0,0-1 1 0,0 0-5 16,3 0-2-16,3 1 2 0,-2 1-3 15,1 0 3-15,-5 0-3 0,0 0 4 16,1 0-4-16,-5 0 0 0,-1 0 0 0,-6 0 1 0,-3 0-3 15,-9 0 2-15,-4 0 2 0,-9 1-4 16,-8-1 5-16,-9 0-3 0,-8 0-1 0,-6-1 0 16,-10 0-2-16,-6-4-3 0,-9-1 2 0,-5 1-2 15,-3 2 5-15,-9-1-5 0,-3 1 0 16,-3 1 0-16,-5 0 0 0,-1 0 0 0,-4 2 0 16,0 0 0-16,-1 0-9 0,0 4-34 0,-1 3-29 15,-5 2-30-15,-5 5-25 0,-2 4-54 0,-3 3-256 16,-5-2-382-16,5-7-89 0,5-5-489 0</inkml:trace>
  <inkml:trace contextRef="#ctx0" brushRef="#br0" timeOffset="88232.25">21182 10891 1541 0,'0'0'222'0,"0"0"36"0,0 0-5 0,0 0-18 0,0 0-29 0,0 0-65 15,0 0-60-15,-2-90-30 0,15 82-15 16,7 1-10-16,3 1-7 0,5 0-4 0,5 1-2 16,4 0 0-16,2 1 2 0,3-1 5 15,1 2 0-15,6-1 4 0,3 1-2 0,6 1 5 16,4-2 1-16,7 3-1 0,5-1 6 15,9 0-3-15,7 2-3 0,6 0-5 0,9 0-4 0,7 0-5 16,5 0 2-16,8 2-2 0,5 0-2 0,4 1-1 16,7-1-1-16,2 0 0 0,1 1-1 0,2-1 2 15,-3 1-8-15,0 1-1 0,-6-1 1 16,3 1 1-16,-23-4 1 0,-14 2 2 0,-16-2 17 16,-12 0 0-16,6 0-2 0,5 0 0 0,-11 0-14 15,-7 0-6-15,-12 0 12 0,-8 0-3 0,0-2-7 16,-1 2-9-16,0-2-5 0,-5 0-5 15,1 2 3-15,-5-1 8 0,-2 1-10 0,-4 0-2 0,-2 0-14 16,-6 0-16-16,-6 0 13 0,-1 1-30 16,-5 3-60-16,-6-2-193 0,-1 2-153 0,-6 1-246 15,-3 0-120-15,-1 2-103 0</inkml:trace>
  <inkml:trace contextRef="#ctx0" brushRef="#br0" timeOffset="89266.32">3623 12035 1723 0,'0'0'321'0,"0"0"3"0,0 0-15 0,0 0-23 0,0 0-87 0,0 0-62 0,-45-92-43 16,40 87-26-16,2 1-19 0,3 1-19 0,0 1-7 15,0 2-23-15,2 0-10 0,5 0-1 0,5 2 0 16,6-1 9-16,7 1 2 0,3 2 3 15,7-3-1-15,5-1 2 0,6 2 5 0,6 0-1 0,4 0-2 16,6-2 6-16,6 1-1 0,4-1 4 16,5 0 3-16,5 0-2 0,5 0-1 0,8 0-2 15,3 0-1-15,6 0 0 0,5-1 3 0,1-3-2 16,3 2 3-16,0-1 0 0,3-1-1 0,3 1 5 16,3-2 0-16,0 1 5 0,1 1-2 15,1-1-2-15,0 1-4 0,1 1-2 0,-5 0 0 16,-2 2-4-16,-5 0 0 0,-3 0-7 0,-8 0-3 15,-4 2-1-15,-11 0 4 0,-5-2-5 0,-7 3 2 16,-11-1-1-16,-10 0-2 0,-11 0 4 16,-8-1-4-16,-10 3-2 0,-7-2-2 0,-7 1-2 15,-6-1-4-15,-3 1-9 0,-2 1-8 0,-2 1-7 16,-4 2-12-16,-3 3-17 0,-2 3-49 16,0 5-123-16,0-1-220 0,0 1-348 0,4-6-66 15,3-5-361-15</inkml:trace>
  <inkml:trace contextRef="#ctx0" brushRef="#br0" timeOffset="94848.2">17494 4351 357 0,'0'0'143'0,"0"0"-64"0,-101-73-9 0,59 51-12 0,0 3-14 15,-1 2-19-15,1 1-7 0,-3 1-3 16,1-1-12-16,-1 3-1 0,-1-3-10 0,1 2-7 16,-2-2-25-16,-1 1-27 0,0-1-28 0,-2 3-39 15,12 4-180-15,12 2 173 0</inkml:trace>
  <inkml:trace contextRef="#ctx0" brushRef="#br0" timeOffset="95265.87">18059 5508 156 0,'0'0'47'0,"112"-74"-2"0,-50 25 25 0,-1 3 38 0,-8-1 11 0,-5-1-4 15,-3-1-24-15,-4-1-30 0,-5 2-16 0,-4-2-14 16,-3-2-6-16,-3 0-14 0,-4-1-16 0,-2-2-33 16,-1-5-53-16,-6 2-48 0,-3 15-62 15,-2 12-249-15</inkml:trace>
  <inkml:trace contextRef="#ctx0" brushRef="#br0" timeOffset="108648.71">6908 12773 2161 0,'0'0'321'0,"0"0"-215"0,0 0-2 0,0 0 25 0,0 0 6 0,0 0-13 0,0 0-26 16,0 0-34-16,101-53-22 0,-73 49-20 16,2-1-6-16,1 3-2 0,5 1-5 0,1 1-1 15,4 0-7-15,4 3 4 0,1 1-1 0,6-1 3 16,6 1 0-16,3-3-1 0,4 1 7 16,6 0-2-16,6 0 0 0,5-2-6 0,3 0-4 15,7 0 0-15,9 0 6 0,0 0 0 0,10 0-2 16,2 0 0-16,9 0-3 0,7 0 3 0,3-2-2 15,5 2 3-15,6 0-5 0,7 0 4 16,4 2-3-16,0-1 2 0,9 3 4 0,0-1-2 16,7-1 6-16,2 0-1 0,4 0 2 0,7-1 0 15,4-1 7-15,7 0 14 0,4 3 4 0,6-3 10 16,4 3-1-16,6-1-7 0,2 2 4 0,6-3-2 16,2 3-5-16,1-1-5 0,0-1-13 15,6 0-3-15,-4 0-7 0,5-2 0 0,-3 0-1 16,2 0-4-16,-4 0 5 0,2-2-3 0,-6 0 3 15,-4 0-11-15,-5 2-1 0,-4 0 1 0,-4 0-7 16,-9 6 11-16,-7 2-7 0,-7 1-3 0,-9 3 7 16,-10 1-3-16,-8 0-2 0,-9 1-3 15,-9 0-7-15,-8 1 0 0,-10-3-2 0,-10 2-8 16,-8-1-10-16,-9-2-21 0,-10-2-16 0,-5 1-25 16,-10-3-28-16,-8 0-34 0,-8-2-55 15,-6-3-38-15,-6 2 0 0,-7-4 18 0,-4 0 53 16,-5 0 49-16,-7-6 32 0,-3 3 37 0,-5-1 27 15,-6 1 31-15,-1-1 23 0,-2-1 6 0,-4 2 9 16,-2-4 5-16,-1 0 9 0,-4-1 8 16,2 1 13-16,1 0 13 0,-3 0 8 0,3 0 10 15,1 0 19-15,-1 3 36 0,2-1 13 0,3 0 6 16,1 0-10-16,1-2-41 0,1 3-21 16,1 1-16-16,3 1-8 0,1 2 0 0,1 0-2 15,1 0 0-15,1 0-6 0,-2 2-7 0,3 1-3 16,-5 1-10-16,2 1-4 0,-4-2-7 0,1 1-5 15,-3-1-4-15,0 1-4 0,0-1 3 0,-5 1-5 16,0-1-6-16,-3-1-2 0,0 0-11 0,0-2 3 16,1 0 4-16,-3 2-3 0,2-1 0 15,-1-1-4-15,0 4-1 0,3-1-6 0,0 1 2 16,0-1-11-16,1 1-25 0,0-2-23 16,3-1-52-16,-2 1-104 0,2-2-179 0,0 0-170 0,0-5-296 15,2 1 23-15,-2 1-57 0</inkml:trace>
  <inkml:trace contextRef="#ctx0" brushRef="#br0" timeOffset="109399.17">6892 12397 1893 0,'0'0'812'0,"0"0"-552"0,0 0-32 0,0 0-57 0,0 0-46 0,0 0-29 0,0 0-25 16,0 0-20-16,0 0-17 0,0 0-12 0,0 0-13 15,0 0-2-15,-52 94-6 0,58-53-1 16,5 5-5-16,-1 3-7 0,0-3-9 0,3 4-27 16,-1-3-29-16,0-2-56 0,0-4-130 0,4-3-142 15,-4-2-211-15,-1-8-222 0,-3-11-524 0</inkml:trace>
  <inkml:trace contextRef="#ctx0" brushRef="#br0" timeOffset="109882.19">6667 13250 987 0,'0'0'479'0,"0"0"-283"0,0 0-6 16,0 0-18-16,0 0 4 0,0 0 8 0,0 0-13 15,0 0-9-15,0 0-39 0,0 0-34 16,0 0-12-16,0 0-15 0,0 0 5 0,0 0-16 16,60 88-10-16,-49-66-12 0,-1 2-7 0,0 3 7 15,1-2-17-15,-1 3 0 0,-4-4-1 0,4-1-13 16,-2-1 14-16,-2-1-11 0,-2-4-8 15,-1-1 10-15,2-2-3 0,-3-5 29 0,-2-2-2 0,0-1-1 16,-2-5 3-16,-4-1-25 0,1-8 13 16,-3-5-14-16,-2-1 3 0,1-9 4 0,-3-3 4 15,0-7 9-15,-3-12-9 0,2-12-3 0,1-8 1 16,4 0 1-16,4 12 7 0,4 10 3 0,4 10-13 16,2 5 1-16,-1 6-5 0,3 4 6 15,1 4-5-15,-4 5-2 0,3 2-5 0,0 3 4 16,0 4 6-16,-3 0 0 0,0 6 8 0,-2 2-6 15,-1 5 7-15,-1 0-1 0,-1 8-8 16,0 1-3-16,-2 4-4 0,-5 1-3 0,2 3 1 16,-3-6-1-16,5-1-6 0,-3-6-4 0,4-3-12 15,0-2-14-15,-3 4-35 0,5-4-37 0,0-2-66 16,0 0-155-16,0-3-104 0,6-2-178 16,-1-5-146-16,2 0 92 0,-1 0 94 0</inkml:trace>
  <inkml:trace contextRef="#ctx0" brushRef="#br0" timeOffset="110098.16">6999 13069 2025 0,'0'0'391'0,"0"0"-89"15,0 0-53-15,0 0-69 0,0 0-37 0,0 91-31 16,0-64-26-16,4 3-11 0,-2 1-21 0,0-5-14 16,0 0 0-16,2-2-11 0,-1 0 10 15,-1 0-13-15,4 1-9 0,-2-1-2 0,1-2-24 16,-1-1 23-16,-2-4-14 0,4-1 0 0,-4-4-8 15,2-4-12-15,1-3-13 0,-3-3-35 0,0-2-18 16,2 0-49-16,-2-3-86 0,0-4-185 16,-1-3-169-16,0-2-248 0,3 1 21 0,-4 4 151 0</inkml:trace>
  <inkml:trace contextRef="#ctx0" brushRef="#br0" timeOffset="110432.3">6334 11957 2543 0,'0'0'152'16,"0"0"-14"-16,0 0-10 0,0 0-7 0,0 0-1 15,-31 93-17-15,42-54-13 0,6 7-17 0,4 5-18 16,3 6-9-16,7 9-12 0,6 7-4 16,4 4-9-16,2 8-5 0,9 3-3 0,7 5-7 15,4 2-1-15,8-1-8 0,0 0-1 0,-7-15-1 16,-6-13 1-16,-11-14 12 0,-6-12-3 0,1 3-3 16,1-3-7-16,-2-3-3 0,3 3-2 15,-4-6-4-15,4 0-12 0,-10-5-20 0,-4-4-16 16,-6-4-20-16,-5-1-29 0,-3-5-79 0,-10-1-158 15,-2-2-110-15,-4-4-213 0,-5-1-63 0,2-1-194 0</inkml:trace>
  <inkml:trace contextRef="#ctx0" brushRef="#br0" timeOffset="110698.12">6514 13859 2955 0,'0'0'238'0,"0"0"-157"0,0 0-37 15,0 0-27-15,0 0 15 0,2-91 16 16,8 41 2-16,13-33 16 0,15-30 1 0,13-26-5 16,12-16 9-16,4 8-14 0,-3 7-8 0,-1 7-8 15,0 1-10-15,2 7-7 0,-4 5-8 0,-5 8-2 16,-3 14-9-16,-4 14 4 0,-3 12-4 0,-6 14-6 16,-7 11 0-16,-5 13 0 0,-6 9-3 0,-7 9-2 15,-6 10-9-15,-3 6-4 0,-6 2-2 16,0 11-7-16,-6 5-7 0,-4 6-25 0,-2 4-28 15,-1 2-54-15,-4 4-170 0,3-4-136 0,-3 1-319 16,7-10-81-16,1-7-338 0</inkml:trace>
  <inkml:trace contextRef="#ctx0" brushRef="#br0" timeOffset="111365.03">8145 12331 2691 0,'0'0'207'0,"0"0"-29"0,0 0-41 0,0 0-12 0,0 0-21 16,0 0-23-16,0 0-37 0,0 0-25 16,0 0-12-16,-14 100-12 0,14-47-17 0,4 0-38 15,-1 7-70-15,1 0-174 0,2 5-121 0,0-2-266 16,-2-16-432-16,2-16 290 0</inkml:trace>
  <inkml:trace contextRef="#ctx0" brushRef="#br0" timeOffset="111748.43">8321 13252 2209 0,'0'0'775'0,"0"0"-640"16,0 0-38-16,-93-59-3 0,64 43-7 15,2 3-10-15,1 2-17 0,3 8-12 0,2 3-11 16,2 5-13-16,1 11-15 0,2 6 0 0,3 6-5 16,3-1 1-16,6 0 13 0,-2 3-2 0,5 2-3 15,1 3-17-15,0 4-7 0,7 0-6 0,-1 1 10 16,7-3 14-16,2 0-29 0,2-7 15 15,4-7-11-15,1-3 8 0,2-5 41 0,4-6-36 16,0-6-4-16,1-3-7 0,-3 0-3 0,3-5 19 16,-4-4-3-16,-1-3-6 0,-3-2-34 0,-2 2-24 15,-6-1-77-15,1-1-228 0,-7 2-189 0,0 0-300 16,-4 1-293-16,-3 6 758 0</inkml:trace>
  <inkml:trace contextRef="#ctx0" brushRef="#br0" timeOffset="112533.83">7496 12167 1556 0,'0'0'281'0,"0"0"-113"0,0 0 5 0,0 0 40 0,21-91 10 0,-10 67-5 15,5 3-47-15,-1-2-38 0,5 1-26 16,5 0-27-16,0 1-24 0,3 2-19 0,0 5-17 16,0 2-7-16,0 3-5 0,2 5-4 15,-3 0 5-15,-2 4-2 0,1 0 1 0,-4 4 1 0,-1 3-5 16,-3 4 1-16,-4-1-2 0,3 1-1 15,-6 3 0-15,-1 0-1 0,-1-2 3 0,-4 1-2 0,2 1 0 16,-5-2-2-16,0-1 2 0,-2-1 3 16,0 2 0-16,0 0 1 0,-2-4-1 0,-3 3-1 15,0-2 4-15,-1-3-1 0,2 1 2 0,-1-3 0 16,1-2-1-16,2-2 1 0,1 0-1 16,1 0-1-16,0-4-5 0,0-1 3 0,1-4-1 15,1-1-3-15,7-3 3 0,-1 0-5 0,3 0 1 16,1 0 4-16,3 1-2 0,0 2-1 0,-3-1-1 15,4 2 1-15,-4 3 0 0,-1 3 0 16,-1-1-1-16,-3 4-2 0,-4 0 3 0,2 0 2 16,-2 0 2-16,-3 2 6 0,0 3 2 0,0-1 7 15,-3 5 2-15,-3 0-4 0,-2 0-2 16,1 0-9-16,-4-1-1 0,1-1-1 0,-3-1-7 0,2 1-5 16,-2-4-15-16,1-1-25 0,0-1-41 0,4 1-114 15,-1-2-200-15,3 0-334 0,5 0-120 16,-1-2-543-16</inkml:trace>
  <inkml:trace contextRef="#ctx0" brushRef="#br0" timeOffset="115549.12">8999 11996 569 0,'0'0'293'0,"0"0"-57"0,0 0-20 0,0 0-9 0,0 0-9 0,0 0-16 0,0 0-21 0,0 0-22 16,0 0-10-16,0 0-7 0,0 0-9 16,0 0-16-16,0 0-23 0,0 0-21 0,0 107-7 15,0-79-6-15,0-2-4 0,0 0-6 0,0-2 1 16,2-2 1-16,-1-1-1 0,0-4-3 0,0-3-13 15,-1-3 0-15,0-3-4 0,0-1 2 0,0-3 7 16,0-4 4-16,0 0 9 0,-1 0 0 0,-2-5 3 16,-2-4-14-16,2-5-11 0,-2-3 1 15,0-4-3-15,2-5 5 0,-3-2 2 0,4-3 0 16,-2 1-1-16,3-4-1 0,-1 3 4 0,2 1-1 16,0 2-1-16,3 1 6 0,2 4 0 15,3 5-1-15,2 3-3 0,0 6-6 0,1 4-2 16,2 3 0-16,0 2 2 0,2 5-2 0,-2 4-1 15,0 3 2-15,-2 0 4 0,2 4 4 16,-6-1 4-16,0 2 2 0,0 3-2 0,-4 2 4 16,-3 0-2-16,0 4-4 0,-4 0-6 0,-4 4 0 15,-2-3-5-15,-3 1-2 0,-2 0-1 0,1-5-12 16,-2-2-2-16,1-1-8 0,-2-5 0 0,5-3-11 16,2-4-18-16,1-1-16 0,3-5-32 15,2-2-52-15,4-5-86 0,1-7-88 0,7-3-48 16,3-4-72-16,0-8-117 0,3 6-30 0,-7 8-348 15</inkml:trace>
  <inkml:trace contextRef="#ctx0" brushRef="#br0" timeOffset="115733.54">9296 11832 1351 0,'0'0'388'16,"0"0"-137"-16,0 0 7 0,0 0 10 0,0 0-12 0,0 0-33 16,22 100-69-16,-21-72-36 0,-1 3-21 15,1-1-8-15,-1 1-11 0,0 1-15 0,2-2-7 16,-2 0-8-16,1 0-3 0,-1-4-14 0,3-3-12 15,-2-5-6-15,-1-2-8 0,2-2-1 0,-2-5-2 16,1-1-15-16,-1-4-9 0,0-2-21 16,0-2-39-16,0-2-72 0,0-5-202 0,0-4-223 15,0 1-246-15,0 3-793 0</inkml:trace>
  <inkml:trace contextRef="#ctx0" brushRef="#br0" timeOffset="116448.1">10216 12473 1869 0,'0'0'175'0,"0"0"-16"0,0 0 42 0,0 0 27 0,0 0 5 16,0 0-26-16,0 0-44 0,14 95-35 16,-8-66-29-16,2 6-16 0,-2 6-21 0,-1 8-16 15,-2 4-10-15,-3 9-12 0,0 6-11 0,-2 1-6 16,-3-2-3-16,0-3 2 0,0-9-1 16,3-8-1-16,2-11 0 0,0-9-2 0,0-6 0 15,0-7 0-15,0 0-1 0,0-2-16 0,0-1-13 16,0-3-29-16,0-5-53 0,-1-3-64 0,-3-9-204 15,-2-11-204-15,1-1-256 0,0 2-743 0</inkml:trace>
  <inkml:trace contextRef="#ctx0" brushRef="#br0" timeOffset="116973.8">9693 11872 2171 0,'0'0'166'0,"0"0"3"16,0 0-9-16,0 0-18 0,0 0-17 0,0 0-17 15,0 0-19-15,0 0-13 0,0 0-9 0,69-90-11 16,-46 82-14-16,0-1-11 0,4 4-8 0,1 1-6 16,1 4-3-16,-1 0 4 0,1 6-15 15,-1 1 2-15,-3 3-2 0,1 4-2 0,-4 3 4 16,-5 0-3-16,1 4 1 0,-2-2-3 0,-4 1 5 16,-1-1-3-16,-2 1 2 0,-4-1 1 0,0 0 0 15,-2-1 5-15,-2 1-5 0,-1 2 0 16,0 0-3-16,-1-1 2 0,-2 1 1 0,1 2 3 15,-1-2-9-15,0-1-1 0,3-1-1 0,-1 2-2 16,1-4 2-16,1 1-8 0,2-3 0 0,3-3-8 16,1-3 5-16,1-4-1 0,1-2 4 15,0-1 6-15,0-2-1 0,2-2 9 0,-4-3 0 16,1-4 2-16,-2 2 5 0,0-1 2 0,-2-2 5 16,-2 0 1-16,-2-1-1 0,0-1 0 0,0 2-3 15,-5-3 1-15,-1 3-2 0,-1-2-6 16,-3 2 1-16,-2 1-3 0,0-1 0 0,1 5 2 15,-3-1-2-15,3 5-5 0,2 1-4 0,0 0-9 16,1 5-25-16,2 2-49 0,0 7-126 16,0 1-156-16,3 2-239 0,0 6-161 0,2-8-179 15,0-4 366-15</inkml:trace>
  <inkml:trace contextRef="#ctx0" brushRef="#br0" timeOffset="117582.14">10104 13492 1515 0,'0'0'422'0,"0"0"-163"0,0 0-21 0,0 0-10 0,0 0-39 0,0 0-77 16,0 0-41-16,0 0-12 0,0 0 2 15,0 0-6-15,-9 88-15 0,9-59 6 0,0-8-21 0,0 3-1 16,0-1 7-16,0-7-1 0,0 7-14 16,0-6 1-16,0-3-16 0,0 4-20 0,0-5 19 15,0 1-11-15,0 3-8 0,0-5-18 0,1 1 9 16,-1-8 8-16,2 0 21 0,-2-1 16 15,4-3 6-15,-2-1-23 0,1-12-14 0,-2-11 20 16,1-6-17-16,-1-5 26 0,-1-1 1 0,2 1 9 16,-1 2 6-16,2 6-3 0,1 5-3 15,2 3-5-15,1 8-3 0,1 6 14 0,2 4-1 16,1 5-29-16,1 9 3 0,1 3-15 0,1 6 13 16,-1 1-6-16,-4-5 0 0,1 1-6 0,-5-6 11 15,1 0 25-15,0 0-13 0,-2 0-1 16,1 2-37-16,0-5-9 0,0 3-21 0,-1-2-51 15,1 0-70-15,-4-1-169 0,2-1-73 0,-2-4-90 16,1 4-192-16,-2-3 84 0,0-3 4 16,0 2 612-16</inkml:trace>
  <inkml:trace contextRef="#ctx0" brushRef="#br0" timeOffset="117881.94">10074 13855 913 0,'0'0'193'0,"0"0"-26"16,0 0-31-16,0 0-1 0,0 0-12 0,0 0 7 15,0 0 18-15,0 0-3 0,0 0-45 0,0 0-26 16,0 0-40-16,0 0-16 0,79-97 11 0,-55 74-11 15,2-3-4-15,-1-1-8 0,-2-3 17 16,3-1-2-16,-2-1-2 0,1-3 11 0,-4 2 10 16,2 0 27-16,-4 2 15 0,-2 4 9 0,-1-1 8 15,-4 7-8-15,0 4 17 0,-5 4 24 0,-1 6-20 16,-2 6-7-16,-1 1-25 0,-1 8-27 16,-1 5-11-16,-1 4-3 0,0 4 1 0,0 3-17 15,0 2 12-15,0 2-3 0,0 1-10 16,0 0 5-16,0 1 11 0,0-2-5 0,0-3 3 15,0-1-13-15,1 1-4 0,0-7-9 0,-1-1 12 16,2-1-5-16,-1-5-25 0,2-1 4 0,-2-3-22 16,0-2 12-16,2-1-21 0,-3-4-2 15,0 0-11-15,0 0-36 0,0-4-8 0,0-4-122 0,0-3-302 16,0-3-407-16,0 4-42 0,0 1-63 0</inkml:trace>
  <inkml:trace contextRef="#ctx0" brushRef="#br0" timeOffset="196064.6">8811 11237 2242 0,'0'0'209'0,"0"0"23"0,0 0-11 0,0 0-27 0,0 0-31 0,0 0-39 0,0 0-32 0,-11 95-13 16,28-56-13-16,3 8-9 0,4 4-10 15,7 9-12-15,8 3-5 0,3 12-7 0,10 6-7 16,7 8-7-16,3 8-3 0,9 9 5 0,2 2-5 15,8 8-2-15,7 3-1 0,3 0-5 16,3-1 10-16,0-4 5 0,3-9-4 0,1-9 0 16,-5-4-9-16,1-7-1 0,-15-17 10 0,-9-8-6 15,-13-14 7-15,-8-8-8 0,2 0-2 0,1 0 7 16,2 0-2-16,1-2-2 0,0-3-5 0,-5-4 9 16,-3-3-7-16,-7-3-4 0,-3-7 2 15,-8-3-17-15,-9-4-17 0,-4-2-35 0,-6-6-46 16,-4-1-69-16,-6 0-83 0,-6-7-75 0,-5-3-85 15,-9-7-195-15,6 3-108 0,2 2-384 0</inkml:trace>
  <inkml:trace contextRef="#ctx0" brushRef="#br0" timeOffset="196381.48">10224 11321 2794 0,'0'0'26'15,"-4"-93"44"-15,4 54 34 0,0 11 43 0,2 14 49 16,-2 10 13-16,-2 4-47 0,-4 9-50 16,-5 8-52-16,-6 11-20 0,-2 10-4 0,-6 17-4 15,-4 9 1-15,-3 12 1 0,-3 11 3 0,-6 9-34 16,0 14-3-16,-5 13 0 0,-2 15 0 16,-3 15 0-16,0 5 0 0,2 8 0 0,2-6 0 15,1-6 0-15,3-15 0 0,10-24 0 0,6-24 0 16,7-20 0-16,3-12 0 0,0 0 0 0,0-1 0 15,-3 0 0-15,4-2 0 0,-1-3 0 0,1-2 0 16,3-6 0-16,2-9 0 0,0-7 0 0,3-5 0 16,5-6 0-16,-1-6 0 0,1-5 0 15,3-5 0-15,0-2 0 0,0-9 0 0,1-5 0 16,5-10-48-16,0-3-222 0,1-14-267 0,4-3-446 16,-1 7-43-16,-3 11-205 0</inkml:trace>
  <inkml:trace contextRef="#ctx0" brushRef="#br0" timeOffset="-204416.3">8176 11630 1860 0,'0'0'349'0,"0"0"-156"0,0 0 11 0,-108-8-15 0,83 10-35 15,-1 2-26-15,2 7-37 0,-4 3-21 0,-3 3-16 16,0 2-2-16,0 6-2 0,1 0 4 0,0 3 1 15,-1 3-3-15,0 1-4 0,-1 7-6 16,-4 2-2-16,3 4-6 0,-1 5-8 0,-3 1-5 16,4 9-3-16,-3 2-9 0,3 6 6 0,3 5-2 15,5 8-6-15,-2 4 1 0,3 4-3 0,5 5 0 16,1 2-2-16,9-2 0 0,6-3-1 16,3-1-5-16,3-4-1 0,8-13-2 0,4-13-6 15,0-9 4-15,3-10 5 0,4 0-7 0,6 2-7 16,3 1-6-16,6-1-9 0,6 0 18 15,1-4-10-15,9-2 9 0,5-6 4 0,2-5-15 16,3-5 35-16,5-7-7 0,-2-7 2 0,4-6 1 16,-2-2 4-16,-1-8-1 0,1-7 4 0,-3-7 1 15,0 0-18-15,-2-7 10 0,-3-3 9 16,7-15 9-16,5-12 1 0,-5-9-6 0,-5-11-8 16,-19 6 12-16,-15 1 0 0,-11 1 7 0,-5-2 5 15,-5-6-3-15,-5-1 7 0,-2-3-3 0,-7-6-4 16,-5-3-4-16,-7-4-7 0,-9-3-11 0,-5-1-9 15,-5 1 0-15,-5 2 0 0,1 5 0 16,0 7 0-16,-2 12 0 0,4 9 0 0,-1 12 0 16,1 13 0-16,-6 11 0 0,3 8 0 0,-6 11 0 15,-3 10 0-15,-1 7 0 0,-7 12 0 0,-1 9 0 16,-3 7 0-16,-5 11 0 0,-2 3 0 16,1 6 0-16,-2 6 0 0,2 7 0 0,3 2 0 15,0 8 0-15,5 6 0 0,1 10 0 0,3 4 0 16,5 10 0-16,9 5 0 0,5 6 0 15,10 3 0-15,9-16 0 0,10-11 0 0,10-16 0 0,2-10 0 16,14 3 0-16,6 2 0 0,9-2 0 16,2-10 0-16,3-8 0 0,-3-13 0 0,3-6 0 15,0-4 0-15,10-3 0 0,16-2-12 0,20-3 18 16,14-5-15-16,22-10-9 0,1-11-17 16,1-16 16-16,0-15 10 0,-9-10 10 0,9-23 10 15,-3-16-17-15,-1-14 20 0,-10-10 8 0,-30 11 2 16,-22 5 6-16,-20 3-30 0,-10 1 0 0,-11 1 0 15,-10 0 0-15,-3-1 0 0,-12-1 0 16,-13-2 0-16,-8-3 0 0,-9-6 0 0,-10-3 0 16,-8 0 0-16,-5 0 0 0,-8 3 0 0,1 6 0 15,-2 10 0-15,8 14 0 0,0 10 0 0,9 14 0 16,1 14 0-16,0 10 0 0,-1 12 0 0,-3 9 0 16,-2 12 0-16,-2 13 0 0,-3 13 0 15,3 8 0-15,-1 13 0 0,1 9 0 0,8 9 0 16,-1 10 0-16,6 9 0 0,5 11 0 0,1 9 0 15,10 9 0-15,5 12 0 0,9 6 0 16,10 4 0-16,7-15 0 0,7-16 0 0,8-17 0 16,6-13 0-16,9 2 0 0,-1-8 0 0,3-11 0 15,2-12 0-15,0-12 0 0,2 2 0 0,7-5 0 16,5 2 0-16,5-3 0 0,4-6 0 0,6-5 0 16,5-7 0-16,4-5 0 0,23-10 0 15,20-8 0-15,19-12 0 0,8-17 0 0,-5-21-4 16,2-33 8-16,-17-23-4 0,-20-12 0 0,-23-14 0 15,-33 17 0-15,-19 6 0 0,-11 5 0 0,-11 2 0 16,-7-3 0-16,-11-2 0 0,-10-9 0 16,-12-2 0-16,-11-7 0 0,-5-2 0 0,-6 2 0 15,-8 4 0-15,-1 7 0 0,-2 12 0 0,2 18 0 16,0 18 0-16,-1 14 0 0,4 20 0 16,-10 18 0-16,1 14 0 0,-6 20 0 0,-6 22 0 15,-2 21 0-15,0 20 0 0,3 19 0 0,4 21 0 16,4 18 0-16,7 20 0 0,9 15 0 15,6 11 0-15,15-16-23 0,13-21-171 0,10-20-223 16,14-22-384-16,1 1-187 0,4-18-20 0,4-24 344 16,-2-28 664-16</inkml:trace>
  <inkml:trace contextRef="#ctx0" brushRef="#br0" timeOffset="-202582.92">8127 950 1974 0,'0'0'144'0,"0"0"56"0,0 0 12 0,0 0 1 0,0 0-19 15,-32-109-33-15,20 84-25 0,-5 2-25 0,3 2-19 16,-6 0 1-16,-5 5-21 0,2 3-4 16,-6 4-2-16,-1 6-17 0,-2 3 7 0,-1 10-7 15,-4 7-9-15,-1 13-4 0,-8 18-7 0,-7 21-12 16,-4 18-2-16,5 6-4 0,12-2-5 0,10-6 9 16,11-9-6-16,10-7 0 0,9-9 0 0,6-11-6 15,13-10 3-15,5-9-6 0,12-9 0 0,-1-8-2 16,5-10 2-16,3-3-1 0,4-12 1 15,2-8 3-15,1-8-3 0,1-5 0 0,-4-1 0 16,2-3 0-16,-9 3 0 0,-2 1 0 0,-8 5 0 16,-5 6 0-16,-6 7 0 0,-1 6 0 15,-5 9 0-15,-2 9 0 0,-1 12 0 0,-2 7 0 16,-2 9 0-16,0 2 0 0,2 1 0 0,0-2 0 16,5-7 0-16,4-6 0 0,2-6 0 0,4-9 0 15,2-4 0-15,4-6 0 0,0-6 0 16,2-9 0-16,0-10 0 0,-1-3 0 0,0-6 0 15,-2-2 0-15,-3-1 0 0,-4-2 0 0,-2 0 0 16,-7 0 0-16,-4-1 0 0,-7 3 0 16,-2-2 0-16,-12 2 0 0,-9 2 0 0,-5 0 0 15,-2 10 0-15,-1 6 0 0,-8 6 0 0,-2 10 0 16,-13 5 0-16,0 17 0 0,2 10 0 0,3 12 0 16,12 9 0-16,5 4 0 0,7 1 0 0,11 4 0 15,10-5-60-15,4-5-206 0,12-3-208 16,8-11-301-16,-1-10-168 0,-3-13-397 0</inkml:trace>
  <inkml:trace contextRef="#ctx0" brushRef="#br0" timeOffset="-202066.51">8688 972 1446 0,'0'0'966'16,"0"0"-780"-16,0 0-5 0,0 0 12 0,0 0 2 0,0 0-22 0,8 114-28 0,1-76-38 0,-4 8-28 0,3 5-21 0,-1 4-7 0,-3 3-12 15,3 3-4-15,-4-4-8 0,3-4-4 16,-1-4-5-16,3-8-10 0,-1-4 1 0,-2-6-7 0,1-7-2 15,-3-3 4-15,-2-6 3 0,0-3-3 16,-1-5 4-16,0-5 6 0,0-2-2 0,-2-5 3 16,-1-9 0-16,-3-9-6 0,2-7-7 0,-2-12 8 15,1-6-4-15,0-8 0 0,3-2-3 0,2-4-3 16,1 1 3-16,6 4 0 0,4 7 8 16,1 7-5-16,0 10 4 0,3 9-4 0,-1 8-6 15,-3 9 0-15,6 7 0 0,-4 7 0 0,4 13 0 16,-3 5 0-16,4 8 0 0,-5 7 0 15,5 3 0-15,-3 0 0 0,1 2 0 0,0-3 0 16,0-3 0-16,2-2 0 0,0-9 0 0,3-5 0 16,2-7 0-16,0-6 0 0,2-6 0 15,-4-4 0-15,-1-2 0 0,-5-8 0 0,0-8 0 16,-3-5 0-16,-2-5 0 0,-4-7 0 0,-2-3 0 16,-2-7 0-16,-2-3 0 0,-1-4 0 0,-6-3 0 15,2 1 0-15,-3 4 0 0,-1 9 0 16,5 10-77-16,-1 4-66 0,4 10-133 0,1 0-191 15,0 5-286-15,0 0-164 0,1 3 11 0,1 4 350 0</inkml:trace>
  <inkml:trace contextRef="#ctx0" brushRef="#br0" timeOffset="-201797.93">9228 1046 3092 0,'0'0'212'0,"0"0"-44"0,0 0-58 0,0 0-3 16,0 0-7-16,0 0-6 0,0 0-21 0,95 4-17 16,-54-4-19-16,4 0-13 0,4-2-5 0,3-1-16 15,2-2-3-15,0 1 0 0,-3-1 0 0,-1 0-14 16,-3 1-21-16,-6 2-30 0,-2 1-69 15,-7 1-123-15,-7 0-136 0,-5 0-105 0,-5 3-242 16,-9 2-57-16,-3-1 40 0,-2-2 352 0</inkml:trace>
  <inkml:trace contextRef="#ctx0" brushRef="#br0" timeOffset="-201607.24">9695 1126 1414 0,'0'0'794'0,"0"0"-535"0,-8 102-24 0,7-59-2 15,0 5-12-15,0 0-52 0,0 4-53 16,-2-3-35-16,3-1-30 0,0-5-15 0,4-7-17 16,1-5-17-16,5-8-17 0,-2-7-33 0,2-5-53 15,3-6-93-15,-2-5-74 0,2-1-44 0,1-9-66 16,3-4-258-16,-6 2 16 0,-2 3-438 0</inkml:trace>
  <inkml:trace contextRef="#ctx0" brushRef="#br0" timeOffset="-201182.19">9961 1147 953 0,'0'0'812'0,"0"0"-476"0,0 0-48 16,0 0-16-16,0 0-14 0,0 0-75 0,0 0-23 16,0 0-23-16,-13 124-26 0,13-79-18 0,1-2-29 15,3 2-19-15,5 3-14 0,0-1-5 16,1-1 1-16,3-1-5 0,1-5 1 0,0-7-4 16,3-9-4-16,3-3-2 0,1-9-5 0,1-4-3 15,-1-4-1-15,2-4 3 0,-1-5-3 0,-1-6 1 16,-3-4-3-16,-1-3-1 0,-5-4 2 0,-1-2 6 15,-3-4-6-15,-5 4-3 0,-3 2-5 0,0 3-2 16,-4 1-1-16,-7 2 1 0,-4 5 1 16,-6 1-7-16,-8 3 4 0,-3 0 0 0,-3 3-6 15,-2 4-2-15,5 0 4 0,3 7 7 0,6 0 2 16,4 2 4-16,8-1 0 0,2-3-7 16,8 0-10-16,1-5-8 0,8 0-5 0,3-2 4 15,6-6 15-15,2-4 10 0,5-2 9 0,0-5-2 16,-1 0 1-16,-3-3 4 0,0 1-4 0,-5 0 5 15,-4 2 0-15,-5-2 5 0,-2 1 0 16,-4 1 2-16,-6-2 3 0,-5 2-3 0,-3-1 1 16,-3 1-5-16,-2-1-2 0,-6 1 0 0,0 0-4 15,3 4 1-15,1 0-7 0,4 2-1 0,6 5 4 16,5-1-5-16,2 2 2 0,6 0 0 16,6 2-7-16,9-1-3 0,4-1-8 0,8 1-13 15,3 1-27-15,8-2-56 0,3 2-143 0,0 0-186 16,2 1-287-16,1 1-167 0,1 1 109 0,1 0 171 15,3-1 590-15,-14-1 24 0,-8 3 0 0</inkml:trace>
  <inkml:trace contextRef="#ctx0" brushRef="#br0" timeOffset="-200851">10693 844 1963 0,'0'0'167'0,"0"0"43"0,0 0 28 0,-88-9 26 0,59 9-29 0,-2 4-64 16,1 8-53-16,3 6-29 0,-5 13-18 0,2 8-16 15,5 9-7-15,10 3-14 0,9-9-8 0,12-3-2 16,9-8-7-16,10-2-2 0,5-3 1 16,7 0 5-16,5-6 2 0,8 1 4 0,0-1 1 0,3-3-2 15,1-3 5-15,-3-3-5 0,-5 1 0 16,-6 1 0-16,-9-1-3 0,-5 0 9 0,-9 4-3 15,-8-2-13-15,-9 4-16 0,-1 0 0 16,-14 1 0-16,-5 2 0 0,-6-5 0 0,-9 2 0 0,-2-4 0 16,-6-2 0-16,-5-2 0 0,-2-3 0 15,0-5 0-15,3-2 0 0,2 0 0 0,7-7-7 16,5-5-65-16,11-2-47 0,6-4-94 0,11-3-156 16,5-6-148-16,3-2-315 0,5 5-10 0,-2 7-282 15</inkml:trace>
  <inkml:trace contextRef="#ctx0" brushRef="#br0" timeOffset="-200651.42">10821 1040 2893 0,'0'0'321'16,"0"0"-80"-16,0 0-37 0,89 49-50 0,-52-42-48 16,5-5-33-16,3-2-19 0,4-5-18 15,5-6-23-15,-1 0-13 0,-1-1 0 0,-3-2 0 16,-6 2 0-16,-8 1 0 0,-8 2 0 0,-6 1 0 15,-6 1 0-15,0 0-24 0,-2-1-95 0,-2 1-96 16,-4-4-128-16,-2 3-94 0,-2-3-57 16,-3 1-147-16,-6-1-73 0,-3 4 12 0,1 4 296 0</inkml:trace>
  <inkml:trace contextRef="#ctx0" brushRef="#br0" timeOffset="-200533.02">11205 1029 1247 0,'0'0'226'0,"-30"86"-31"0,15-31-26 0,0 6-5 15,5-2-14-15,1 1-20 0,1 1-24 16,1-1-23-16,4-5-20 0,1-4-22 0,2-7-15 15,3-9-18-15,3-8-21 0,4-6-28 0,0-9-41 16,0-7-62-16,5-5-83 0,-3-7-185 16,-1-1-173-16,-4-1-519 0</inkml:trace>
  <inkml:trace contextRef="#ctx0" brushRef="#br0" timeOffset="-200132.34">11412 1066 1436 0,'0'0'390'0,"0"0"-115"0,0 0-32 0,0 0 5 16,0 0-18-16,0 0-35 0,0 0-37 0,33 96-38 15,-36-53-21-15,0 5-23 0,-4 1-24 16,4-1-13-16,-4-1-15 0,5-1-1 0,-4-4 0 16,2-6-5-16,-1-6-4 0,2-8-3 0,2-10-8 15,1-7-8-15,0-5 1 0,0-8 5 0,3-10 0 16,2-6 9-16,-2-9 2 0,2-6-5 16,0-8 0-16,3-1 1 0,2-4 6 0,-1 2-1 15,2 0 3-15,2 6-4 0,2 7-7 0,3 4 7 16,1 10-1-16,2 8 2 0,0 12-2 0,-2 4-3 15,3 18 0-15,-5 7 3 0,2 11-1 16,-4 2-3-16,0 8-4 0,-3-1-6 0,-1 1-4 16,-2-2-10-16,-1-1-3 0,-5-4-8 0,4-1 2 15,-5-5-5-15,-1-5-9 0,-1-3-10 0,0-6-28 16,-2 1-41-16,-8-5-41 0,0-4-27 0,-4-3 4 16,-3-4 32-16,-6-3 56 0,-3-2 51 0,-2-3 39 15,-4-4 34-15,-1 0 26 0,3-4 25 16,0 1 26-16,7-3 10 0,4-1-2 0,9 2-15 15,2 1-22-15,7-3-26 0,1 0-18 0,9 0-14 16,5-2-14-16,5 1-8 0,9 0-21 16,2 1-45-16,3 0-127 0,6 2-138 0,2 1-302 15,1 3-134-15,4 1 87 0,4-2 123 0,-14 4 427 16,-10 2 133-16</inkml:trace>
  <inkml:trace contextRef="#ctx0" brushRef="#br0" timeOffset="-199582.38">12092 1043 2184 0,'0'0'186'0,"0"0"22"0,0 0 16 0,0 0 21 0,-106 3-45 0,86 13-50 0,1 4-40 16,1 6-34-16,3 8-15 0,2 5-10 0,6 8-5 15,1 6-4-15,4 5-13 0,2 5-11 0,1-4-5 16,6-1-4-16,4-6-7 0,3-5 2 0,6-9-5 16,0-9 2-16,2-5 1 0,-1-8 0 15,2-6 0-15,0-4 5 0,0-6-2 0,-2-4 4 16,-3-10 6-16,0-7-5 0,-2-7 10 0,3-6 2 16,-7-8-1-16,2-2 2 0,-4-3-2 15,0-1-4-15,-4-3 1 0,0 3-4 0,-2 2 1 16,1 3-1-16,0 7-14 0,-3 10 0 0,2 6 0 15,0 12 0-15,-2 8 0 0,1 5 0 16,1 12 0-16,-3 11 0 0,3 6 0 0,-2 8 0 16,2-1 0-16,-3 5 0 0,-1-2 0 0,0 0 0 15,0-2 0-15,-1-2 0 0,-4-4 0 0,2-3 0 0,1-10 0 16,0-9 0-16,0-6 0 0,2-8 0 16,0-5 0-16,0-10 0 0,2-11 0 0,1-11 0 15,5-7 0-15,0-6 0 0,3-2 0 0,2-2 0 16,0 0 0-16,5 6 0 0,3 5 0 15,-2 9 0-15,3 6 0 0,-2 9 0 0,-2 8 0 16,-2 10 0-16,-2 2 0 0,-1 13 0 0,1 7 0 16,1 7 0-16,-4 4 0 0,1 3 0 15,-2 0 0-15,-1-1 0 0,2-1 0 0,-3-2 0 16,-2 0 0-16,-1-1 0 0,0-2-57 0,-4-1-55 16,-1-3-106-16,0-1-145 0,-5-5-110 15,-5 1-191-15,-2-3-118 0,-2-6 53 0,4-3 32 0</inkml:trace>
  <inkml:trace contextRef="#ctx0" brushRef="#br0" timeOffset="-199332.73">12323 1695 1472 0,'0'0'662'0,"0"0"-541"0,0 0-35 15,0 0 42-15,0 0 55 0,90-76 26 0,-60 50-9 0,1 1-26 0,2-1-37 16,-1 3-37-16,-1 3-28 0,0 4-24 0,-3 8-5 16,-3 4 1-16,3 4 8 0,-2 0 6 0,0 7-5 15,2 0-15-15,-2 0-12 0,1-2-7 16,-1-3-8-16,-1-2 7 0,-3 0 3 0,2-3 5 0,-1-6 6 15,-7-2 1-15,-1-4-4 0,-5 1-29 16,-6-4 0-16,-3 2 0 0,-1 0 0 0,-8 0 0 16,-4-1 0-16,-6-2 0 0,-6 0 0 0,-7-2 0 15,-1 2 0-15,0 2 0 0,-4 5 0 16,5 3 0-16,1 9 0 0,4 5 0 0,0 13 0 16,4 6 0-16,3 7 0 0,4 2 0 0,3 0 0 15,5-3 0-15,4-2-89 0,3-3-247 16,6-8-204-16,2-7-339 0,-5-5-740 0</inkml:trace>
  <inkml:trace contextRef="#ctx0" brushRef="#br0" timeOffset="-199130.78">12367 746 3635 0,'0'0'94'0,"0"0"-58"0,0 0-14 16,0 0-5-16,-32-95-12 0,29 75-6 15,3-3-7-15,1 2 21 0,3 3-11 0,3-3-19 16,-1 1-11-16,1 1-53 0,1 0-36 0,-5 5-45 16,7-2-102-16,-6 2-86 0,3 1-39 0,2-1-92 15,-4 9-191-15,1 2 1 0,-4 3 88 0</inkml:trace>
  <inkml:trace contextRef="#ctx0" brushRef="#br0" timeOffset="-198982.45">12230 1604 2178 0,'0'0'503'0,"-20"151"-151"0,9-69-52 15,2-9-42-15,3-15-76 0,2-11-60 0,-3-7-33 16,3-11-24-16,-1-5-22 0,0-9-40 0,-1-2-3 16,-4-8 0-16,1-3 0 0,-2-4 0 15,-4-5 0-15,-5-7 0 0,-4-3-14 0,-4-5-95 16,-5-3-65-16,-2-1-133 0,-4 3-102 0,-6-2-123 16,-3 1-275-16,8 6 64 0,12 9-257 0</inkml:trace>
  <inkml:trace contextRef="#ctx0" brushRef="#br0" timeOffset="-198382.13">7272 601 2233 0,'0'0'246'0,"0"0"30"0,0 0-11 16,0 0-18-16,0 0-72 0,0 0-43 0,0 0-15 15,0 0-34-15,0 0-10 0,-86 98-11 0,72-62-7 16,1 6-16-16,-4 15-8 0,1 15-17 15,-2 9-10-15,-2 5 9 0,2-7-5 0,6-3 8 16,-2 0-10-16,-1 0-6 0,2 1 0 0,0 3 0 16,-1-1 0-16,3 0 0 0,5-3 0 0,0-2 0 15,2-6 0-15,4-4 0 0,5-9 0 0,5-6 0 16,8-8 0-16,4-6 0 0,7-4 0 16,5-9 0-16,11-5 0 0,2-3 0 0,12-5 0 15,4-2 0-15,13-5 0 0,6-2 0 0,10 0 0 16,9-2 0-16,11-5 0 0,11-4 0 0,10-1 0 15,10-2 0-15,9-3 0 0,7 0 0 16,11-4 0-16,9 0 0 0,4 1 0 0,6 1 0 16,4 2 0-16,6 3 0 0,2 2 0 0,3 3 0 15,1 0 0-15,3 4 0 0,1 0 0 0,3 1 0 16,1-3 0-16,4 3 0 0,1-1 0 16,-1-1 0-16,-2 1 0 0,-3 0 0 0,-7 0 0 15,-1-1 0-15,-11 1 0 0,-9-3 0 0,-9 1 0 16,-11-2 0-16,-13-3 0 0,-12 2 0 0,-16-2 0 15,-12-2 0-15,-15-2 0 0,-8 2 0 16,-15 0 0-16,-11 0 0 0,-11 1 0 0,-9-1 0 16,-10 0 0-16,-7-1-90 0,-11-5-175 0,-5 0-202 15,-7-4-263-15,-2 5-181 0,0 5-721 0</inkml:trace>
  <inkml:trace contextRef="#ctx0" brushRef="#br0" timeOffset="-198165.78">14243 694 2101 0,'0'0'1007'0,"0"0"-783"0,0 0-56 0,0 0-9 0,0 0-10 0,0 0-34 0,0 0-31 15,0 0-26-15,15 109-28 0,-29-43-30 0,1 18 0 16,-6 11 0-16,0 2 0 0,5 2 0 16,-3-2 0-16,5 2 0 0,0-4 0 0,4-5 0 15,6-11 0-15,2-7 0 0,1-9 0 0,6-10 0 16,0-6 0-16,1-7 0 0,2-11 0 0,-3-9 0 15,-1-4 0-15,0-9 0 0,-3-7 0 16,2-3-85-16,-2-15-135 0,-2-4-203 0,-1-9-258 16,0 1-236-16,0 14-766 0</inkml:trace>
  <inkml:trace contextRef="#ctx0" brushRef="#br0" timeOffset="-197772.21">14329 583 2699 0,'0'0'235'0,"0"0"-63"16,0 0-20-16,0 0 6 0,0 0-31 16,0 0-27-16,0 0 4 0,0 0-26 0,0 0-14 15,0 0-9-15,-75-93-35 0,55 84 9 0,-2 1 0 16,-8 0-7-16,-1 1 6 0,-3-2-14 0,-7 2-5 16,-6 0-9-16,-7 0 0 0,-8 0 0 15,-7 0 0-15,-6 0 0 0,-12 0 0 0,-5 2 0 16,-8 2 0-16,-5-1 0 0,-11 2 0 0,-6 1 0 15,-9 0 0-15,-8 1 0 0,-4 0 0 16,-9 0 0-16,-9 0 0 0,-5 0 0 0,-7 0 0 16,-5 0 0-16,-7 0 0 0,-3 2 0 0,-5 2 0 15,-3-1 0-15,-5 1 0 0,0 1 0 0,0 0 0 16,-4 0 0-16,3 1 0 0,-1 1 0 16,-46 1 0-16,-31 1 0 0,-27 3 0 0,-15 1 0 15,39-4 0-15,35 0 0 0,40 0 0 0,31-4 0 16,33-2 0-16,22 3 0 0,20-3 0 0,10-1 0 15,8 1 0-15,11-1 0 0,8-2 0 0,13 0 0 16,10 2 0-16,9-2-61 0,11 0-120 0,6 0-143 16,11 1-208-16,5 3-267 0,2-2-159 15,1 1-282-15</inkml:trace>
  <inkml:trace contextRef="#ctx0" brushRef="#br0" timeOffset="-197147.74">2807 3807 3150 0,'0'0'491'0,"0"0"-425"0,0 0-28 0,0 0-1 0,0 0 2 0,0 0 4 0,0 0-6 0,96-27-11 0,-47 20-10 0,8 1-7 15,8 1-1-15,7 2 5 0,13-1-2 0,9 2 10 16,9 1 3-16,12 1 0 0,9-4 0 16,7 2-6-16,11-1-18 0,8-4 0 0,8-3 0 15,11-2 0-15,6-4 0 0,10-1 0 0,7-2 0 16,10-1 0-16,3-3 0 0,8 0 0 0,4-1 0 0,8 2 0 15,8 0 0-15,6-1 0 0,7 4 0 16,3-1 0-16,5 0 0 0,1 1 0 16,-1 0 0-16,2 1 0 0,-4 4 0 0,-5 3 0 15,-3 4 0-15,-9 4 0 0,-4 3 0 0,-8 0 0 16,-9 3 0-16,-7 3 0 0,-10 1 0 0,-6 1 0 16,-7-3 0-16,-11 2 0 0,-9-4 0 15,-7 1 0-15,-12-4 0 0,-9 0 0 0,-13 0 0 16,-13 0 0-16,-9 0 0 0,-16-2 0 0,-10 2 0 15,-11 0 0-15,-12 0 0 0,-12 0 0 0,-10 2 0 16,-12-2 0-16,-7 0 0 0,-8-6 0 0,-3-2-3 16,-8-4-246-16,-5-5-193 0,-7-6-224 15,7 4-202-15,2 8-792 0</inkml:trace>
  <inkml:trace contextRef="#ctx0" brushRef="#br0" timeOffset="-196865.82">11712 2287 2695 0,'0'0'345'16,"0"0"-66"-16,0 0-69 0,0 0-41 15,44-91-44-15,-34 86-32 0,0 5-23 0,0 0-14 16,-3 8-6-16,2 8-47 0,-2 8-3 0,1 10 0 16,-2 5 0-16,-2 11 0 0,-2 7 0 0,-2 9 0 15,0 8 0-15,0 5 0 0,-2 7 0 16,-2 2 0-16,-2 0 0 0,2 1 0 0,1-7 0 15,3-7 0-15,0-7 0 0,6-12 0 0,0-8 0 16,0-8 0-16,2-7 0 0,-5-7 0 0,1-9 0 16,-3-5 0-16,1-5 0 0,-2-5 0 0,-2-2 0 15,-4-3 0-15,-5-8 0 0,-6-6 0 16,-4-9-172-16,-3-3-152 0,-9-8-167 0,7 9-211 16,9 8-764-16</inkml:trace>
  <inkml:trace contextRef="#ctx0" brushRef="#br0" timeOffset="-196183.41">7008 2125 2027 0,'0'0'742'0,"0"0"-682"0,0 0 19 0,0 0 41 0,0 0 40 0,0 0 10 0,0 0-8 0,0 0-21 0,0 0-22 16,-94-37-23-16,63 35-16 0,-8 0-14 15,-3-1-10-15,-9-2-39 0,-8-2-17 0,-5 0 0 16,-8-2 0-16,-7 0 0 0,-5 2 0 0,-5 2 0 16,-5 1 0-16,-5 3 0 0,-4 1 0 15,-6 0 0-15,2 0 0 0,-5 3 0 0,-1 2 0 16,-2-1 0-16,-1-2 0 0,-1-1 0 0,0 1 0 16,0-2 0-16,1 0 0 0,2-2 0 0,2 1 0 15,1-3 0-15,7 2 0 0,4 2 0 16,7 0 0-16,3 0 0 0,7 0 0 0,3 0 0 15,7 2 0-15,8 2 0 0,5-3 0 0,7 3 0 0,7-2 0 16,6-2 0-16,5 0 0 0,6 1 0 16,4-1 0-16,3 0 0 0,4 0 0 0,4 0 0 15,0 2 0-15,4 0 0 0,0 0 0 0,4 3 0 16,-3 0 0-16,3 7 0 0,0 2 0 16,2 8 0-16,-3 6 0 0,4 2 0 0,-1 4 0 15,1 0 0-15,-1 4 0 0,0 0 0 0,2 4 0 16,-1-1 0-16,2 1 0 0,0 1 0 0,-2 0 0 15,3-2 0-15,0 5 0 0,-1-5 0 16,0 2 0-16,1-2 0 0,-1-1 0 0,-2 0 0 16,1-4 0-16,0 2 0 0,0-2 0 0,-1 0 0 15,-1-3 0-15,1-3 0 0,1-3 0 16,-2-3 0-16,0-4 0 0,3-5 0 0,-2-3 0 16,2-4 0-16,0-2 0 0,-1-5 0 0,2 1 0 15,0-2 0-15,0 0 0 0,0-2 0 0,3-3 0 16,2-5 0-16,6-3 0 0,0-8-497 15,-1-4-273-15,-2 5-249 0,-5 4-785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06:14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4837 1189 935 0,'0'0'368'0,"0"0"-175"0,0 0 0 16,0 0-3-16,0 0 4 0,0 0 4 0,0 0-9 15,0 0-19-15,0 0-29 0,0 0-25 0,0 0-16 16,-65 90-11-16,67-65-6 0,2-1-14 15,4-2-9-15,2-1-12 0,1-5-14 0,3-2-8 0,2-6-6 16,-1-1 2-16,3-6 10 0,1-1 10 0,0-6 5 16,1-4 7-16,-1-6-3 0,-5-2-10 15,3-3-6-15,-6-2-7 0,0-1-4 0,-5-4-3 16,-1 1-5-16,-3 2-2 0,-2 1-1 0,0 1 1 16,-5 3 5-16,-6-1-4 0,-4 4-3 15,-1 1-3-15,-5 4-3 0,-4 3-5 0,2 6 2 16,-6 3-6-16,6 10-6 0,-3 7 1 0,3 6-8 15,5 8-2-15,3 2-7 0,5 5-16 0,4 0-26 16,6 0-58-16,6-2-144 0,7-5-146 16,7-5-187-16,3-4-215 0,-5-8-184 0,-3-7 482 0</inkml:trace>
  <inkml:trace contextRef="#ctx0" brushRef="#br0" timeOffset="318.47">5092 884 2512 0,'0'0'299'0,"0"0"-124"0,0 0-52 0,0 0-41 15,0 0-31-15,0 0-9 0,0 0-2 16,0 0 14-16,0 0 1 0,0 0 6 0,0 0 0 15,0 0-9-15,0 0 0 0,72 53-7 0,-51-28-15 16,2 2-7-16,-7 1-10 0,-1-4-9 0,-5 1 4 16,1-4 0-16,-1 0 0 0,-1-1-7 15,0-3-3-15,-1-2-9 0,0-1-8 0,-2-2-7 16,0-2-15-16,-1-1-22 0,-1-4-41 0,-3 2-50 16,-1-1-110-16,0-3-79 0,-1 1-72 15,-6-3-198-15,-1-1-30 0,1 0-35 0,0 0 255 0</inkml:trace>
  <inkml:trace contextRef="#ctx0" brushRef="#br0" timeOffset="485.05">5092 1223 1366 0,'0'0'358'16,"0"0"-183"-16,0 0-31 0,0 0 1 15,0 0 23-15,0 0 0 0,0 0 3 0,0 0-9 16,0 0-38-16,0 0-38 0,91-76-28 0,-70 58-20 16,-2 1-19-16,1-1-13 0,-1 1-9 0,-4 0-8 15,2 2-15-15,-6 1-18 0,0 3-32 0,-2 1-73 16,-1-1-92-16,-1 1-36 0,1 0-42 15,0 0-48-15,-3-1-62 0,-1 4-80 0,-2 2-228 0</inkml:trace>
  <inkml:trace contextRef="#ctx0" brushRef="#br0" timeOffset="652.84">5378 825 810 0,'0'0'411'0,"0"0"-112"16,0 0-4-16,0 0 6 0,0 0-3 15,0 0 0-15,0 0-42 0,0 0-48 0,0 0-42 16,10 97-46-16,-9-59-34 0,-1 5-15 0,0-5-23 15,0-2-8-15,-1-5-10 0,1-3-14 0,0-4-4 16,0-5-7-16,4-2-6 0,1-1-12 16,1-4-15-16,0-1-28 0,1-2-33 0,-3-3-66 15,4 1-156-15,0-6-85 0,-1 1-126 0,0-2-213 16,0-2 11-16,-4-1-16 0</inkml:trace>
  <inkml:trace contextRef="#ctx0" brushRef="#br0" timeOffset="1317.06">5497 972 2211 0,'0'0'282'0,"0"0"-48"0,0 0-31 0,0 0-35 15,0 0-39-15,0 0-41 0,0 0-22 0,42-88-17 16,-28 76-17-16,2 3 7 0,-4 1-13 15,2 1 6-15,1 3-6 0,-4 1-14 0,1 1 9 16,-1 0-7-16,-2 2 2 0,0 0 3 0,0 2-1 16,-5 3 5-16,1 0 3 0,-2 2-1 15,1 2-3-15,-4 2-2 0,0 3 3 0,-3 0-6 16,-6 9 1-16,1 5-21 0,-7 2-8 0,3 0 6 16,1-5-9-16,1-6 11 0,2-4 3 15,1-2-6-15,4 0 2 0,1-5 7 0,1-1-10 16,-2-1-1-16,3-3-4 0,0-1-3 0,4 0 5 15,0-2 2-15,3 0 1 0,1 0 7 0,1 0 1 16,2-4 2-16,0 1 3 0,2-1-3 0,-2 1-3 16,4-3 3-16,0 1-1 0,0 0-3 0,-1 0 2 15,0 1-4-15,2-1 2 0,-2 1 5 16,1 1-4-16,-1-1 1 0,2-3-2 0,-2 3 1 16,-1-3 2-16,4 0 2 0,-4 0-1 0,2-1-1 15,-2-1 6-15,-1 2-3 0,-3 0 4 0,1 0 4 16,-3 2 1-16,-3-1 6 0,3 1-3 15,-2-1-11-15,1 1-2 0,-2-2-7 0,2 2 5 16,-4 1 5-16,0-1-4 0,0 1 2 0,0 3-2 16,-1-1-5-16,0 0 6 0,-1 0-1 0,0 1-2 15,0-3 3-15,1 2 1 0,0-1 6 16,-1-1 1-16,0-1-4 0,1 2-3 0,0-2 2 16,1-2 2-16,-2 0 2 0,0-1-3 0,0-1-6 15,0 0 5-15,-4 1 2 0,1-3-7 16,-4 2 2-16,3 1-7 0,-4-1 0 0,-1 2 8 15,0 2-4-15,-2 0-3 0,1 2 8 0,-2 3-2 16,-2 0-6-16,0 0 5 0,0 4-10 0,-1 5-2 16,2 1 8-16,1 4-13 0,0 2-3 0,4 2-12 15,0 3-16-15,7 5-4 0,1 4-28 0,8-5-24 16,4-5-39-16,6-6-83 0,0-7-100 16,0-2-36-16,5-3-26 0,1-2-53 0,-2-2-102 15,0-3-18-15,-5-1 21 0,-5 3 379 0</inkml:trace>
  <inkml:trace contextRef="#ctx0" brushRef="#br0" timeOffset="2016.77">6080 749 852 0,'0'0'731'0,"0"0"-426"0,0 0-27 0,0 0 27 0,0 0-10 0,0 0-63 0,0 0-40 0,13-98-51 16,-2 84-46-16,0 2-21 0,3 0-15 0,-1 2-13 16,2 1-8-16,0 2-6 0,-3 3 1 15,4 1 0-15,-4 3-3 0,-2 0 1 0,1 0-7 0,-1 3-5 16,-2 4 2-16,-3 0-9 0,2 2-2 0,-5 3 3 16,-1 1-5-16,-1-1 3 0,0 4-1 15,-2 2-4-15,-2 1 2 0,-3 2-5 0,-3-1-3 16,1 3-2-16,-2-1 0 0,1 1-1 0,0-1 2 15,-1-1 0-15,2 0-1 0,2-2 4 16,0-3 3-16,-1 0 2 0,4-2-5 0,-1-2-3 16,4-1-5-16,1-4 0 0,0-2-1 15,2-2-1-15,5-1 3 0,3-2-8 0,0-2 5 0,1-3 0 16,6-4 4-16,-2-1-7 0,5-1 0 16,0-4-7-16,1 1-2 0,0-3 12 0,0 0-4 15,0-2 8-15,-1-1-4 0,-2 0 3 0,2 1 1 16,-1-3 1-16,-5 1 1 0,4 0 2 0,-3-1 5 15,2 1 3-15,-2 0 7 0,0 0-2 16,-3 3 0-16,4 0-3 0,-4 3-4 0,0 1-6 16,-1 1 6-16,-1 2-4 0,0 2 2 0,-1 2 11 15,-1 0-10-15,-3 2 9 0,1 2 0 0,-4-1 1 16,0 2 0-16,1 1-6 0,-3-1-3 0,0 2 0 16,-4 0-3-16,0 0 3 15,-5 2 0-15,0 1-11 0,-2 2 5 0,-3 4 4 0,-2 2 3 16,-2-1-4-16,3 1 1 0,-2 3-4 0,3 2-5 15,-1 0 11-15,2 0-10 0,3-3 3 0,2 2 5 16,4-3 0-16,-2 1 0 0,5-3-5 16,1-1-1-16,1-2 2 0,8-2 3 0,0 0 5 15,7-1-6-15,-2-2-13 0,5 1 12 16,0-2 1-16,2 2 11 0,1 1 0 0,-1-1 0 16,-2 1-2-16,-1 1-7 0,-4 0 11 15,-1 1-5-15,-3 1 4 0,-2 0-11 0,-7 1-3 16,-1 1 0-16,-4 1 0 0,-4 3 0 0,-5-4 0 0,-4 3 0 15,0-1 0-15,0-1 0 0,-4-1 0 16,-3 0 0-16,2-2 0 0,1-4 0 0,-2 1 0 16,-1-2-18-16,2-2-75 0,2 0-78 0,3-4-259 15,1 1-406-15,3-1-176 0,3 1 6 0,4-1 477 16</inkml:trace>
  <inkml:trace contextRef="#ctx0" brushRef="#br0" timeOffset="4266.78">12957 2021 1220 0,'0'0'508'0,"0"0"-311"0,0 0 31 0,0 0 17 0,-102-7 6 0,84 7-11 0,1-2-44 16,3 0-43-16,2 2-23 0,3-2-15 15,2 2-15-15,5-1-15 0,2 1-18 0,0-2-16 16,9 0-14-16,5 0-6 0,11-1 1 0,8-1-2 15,15-1 1-15,6-2-3 0,16 0-6 16,6-1 1-16,12-1-9 0,8 0 0 0,8 0-2 16,4 2 0-16,9 1 4 0,-1-1-9 0,5 2-7 15,-1 0 0-15,-3-2 0 0,-1 2 0 0,-5-1 0 16,-8 1 0-16,-8 2 0 0,-7-3 0 0,-13 5 0 16,-5-3 0-16,-12 2 0 0,-11 1 0 15,-8-1 0-15,-10 2 0 0,-8-2 0 0,-9 2 0 16,-4 0 0-16,-7 0 0 0,0 0 0 0,-1 0 0 15,-1 0 0-15,-2 0 0 0,-4 0 0 16,-2 2 0-16,-1 0 0 0,0-1-20 0,-1 1-49 16,0 2-26-16,0 1-45 0,2 0-108 0,-1 0-174 15,5 4-271-15,0-5-139 0,3-1 36 0,1-1 16 16</inkml:trace>
  <inkml:trace contextRef="#ctx0" brushRef="#br0" timeOffset="5750.15">16725 2012 1325 0,'0'0'597'0,"0"0"-249"0,0 0-25 0,0 0-27 0,-93 18-64 0,77-13-75 0,5-1-44 16,2-1-26-16,7-1-21 0,2 2-18 15,0-1-7-15,12 1 0 0,12 1 4 0,13 0 5 16,15 0-2-16,17-1-7 0,17-1-7 0,16-1-7 15,13 0-5-15,11-2-3 0,10 0-5 16,10 0 0-16,6 0-7 0,3-5 1 0,4-1-2 16,3 1-1-16,3-2 1 0,-1 2-1 0,0-2 0 15,-1 2-2-15,-4-1 2 0,-1 1 3 0,-6 0-6 16,-4 1 3-16,-5 1 1 0,-6 0-6 0,-10 0 3 16,-5 1 0-16,-12-1-4 0,-15 1 3 15,-7 0 2-15,-14 0-2 0,-16 2-1 0,-15 0-4 16,-12 0-3-16,-13 0 0 0,-13 0-5 0,-5 0 10 15,-10 0-5-15,-8 0-13 0,-7 2-12 0,-4 0-32 16,-2 0-49-16,-1-1-107 0,1 3-259 16,-2-2-385-16,1-2-44 0,7 0 33 0,11 0 400 0</inkml:trace>
  <inkml:trace contextRef="#ctx0" brushRef="#br0" timeOffset="26065.86">4278 2962 1300 0,'0'0'203'0,"0"0"-20"0,0 0-26 0,0 0-5 15,0 0 10-15,0 0 5 0,0 0 1 0,0 0-13 16,0 0-33-16,0 0-17 0,0 0-22 0,0 0-17 16,0-49-11-16,0 49-10 0,0 0-5 15,0 0-8-15,0 0-1 0,0 0-9 0,0 0-2 16,0 0-3-16,0 0-5 0,0 0-1 0,1 0 2 16,2 1 5-16,0 1 2 0,0 2 2 0,2 1-2 15,-1-2-4-15,4 3-2 0,-4-1-9 16,4 0 1-16,-1 0 0 0,1 1-3 0,0-1 7 15,4-3-8-15,0 2 2 0,2-2 1 0,-1-2 1 16,4 0 4-16,-2-2 2 0,1-2 1 16,0 0 3-16,1-3 4 0,2 0 0 0,-2 0-2 15,-2 0-2-15,2-2-1 0,-3 2-3 0,2 0 1 16,-2 0-2-16,-1 1-4 0,2-1 1 0,-3 0-1 16,3 0 0-16,-1 0-1 0,3-1-2 15,0 1-1-15,0 0-2 0,-1 2 2 0,-1-2-2 16,3 0 0-16,-1 1-1 0,0 1 2 0,2 0 2 15,-3 1-1-15,3 1 2 0,-2-1-2 0,1 3-1 16,-1 1 2-16,-1-2-1 0,3 2 1 0,-3 0 1 16,0 2-1-16,3 1 0 0,-3 1-2 0,1 1-1 15,2 0 0-15,-2 0-2 0,1 1 3 16,-1-1-2-16,2 2 1 0,1-2 0 0,-2 0 1 16,2 2 0-16,-2 0 0 0,1-2 1 0,2 1 0 15,-3 0 0-15,2-1 3 0,0 0-3 16,2-1 1-16,3-1 0 0,-2 1 1 0,3-3 3 15,1-1-2-15,2 0 2 0,1 0 0 0,-1 0-4 16,1-1 3-16,-2-3-2 0,0 1-2 0,1-1 2 16,1 1 0-16,-1-1 2 0,-3 1-4 15,0-1 4-15,-1 2-3 0,1-2 0 0,-4 2 1 16,3-1-1-16,-6 1 0 0,-2 1 0 0,2 1-2 16,-1-2 0-16,-4 2-1 0,3-4 0 15,-4 4-2-15,4-1 1 0,-5-1 3 0,2 2-2 16,2-2 1-16,-2 0 0 0,1 2-2 0,0-3 1 15,3 3 1-15,0-4 0 0,1 3-2 0,-3-3 2 16,4 2-2-16,1 1 2 0,-1-1 1 0,3 2-1 16,-1 0 0-16,0 0 0 0,-2 0-2 0,1 0 1 15,0 3 1-15,-1 1-3 0,0-1 4 16,1 3-2-16,0-1-1 0,-2 0 1 0,0 0-2 16,-2 0 2-16,0 2 0 0,2-2 0 0,0 0-1 15,0 2 0-15,-1-2 0 0,2 0 0 0,0-1 0 16,4 3 1-16,-2-4 3 0,1 3-1 15,-1-3 1-15,4 1-1 0,-3-3-1 0,4 1 0 16,-3-2 2-16,-1 0-2 0,4 2 1 0,-3-2 2 16,3 0-2-16,-3 0-1 0,4-2-1 15,-2 0 1-15,-1-1 0 0,1-1-1 0,-2 1 0 16,-1-2 1-16,2 1-2 0,-3 1 1 0,0-1 0 16,0 1-2-16,0-1 0 0,-3 1 3 0,2-1-2 15,0 1 0-15,0-1 2 0,-1 1-2 16,0 1 0-16,1-1 1 0,2 2-2 0,-3-3 4 15,2 2-3-15,-1 1 2 0,1-1-1 0,-1 2-1 16,2 0 0-16,2 0-1 0,-2 2 1 0,-1-1 0 16,-1 5 1-16,0-4-2 0,3 4 1 0,-3-1-1 15,0 0 1-15,0 2 1 0,0 0 1 0,0 2-1 16,-1-2 0-16,1 1 1 0,0 1-5 16,-1-2 5-16,2 2-2 0,0-1-1 0,2 0 4 15,0 1-3-15,-3-2 1 0,1 0-1 0,3 0 0 16,-1-2 0-16,-1 1 0 0,3-3-1 15,-4-1 2-15,-1-1-1 0,0-1 1 0,-1 0 2 16,0 0 1-16,1-1-2 0,-2-3 1 0,0-1 4 16,2 0-5-16,-1-4 2 0,1 2-1 0,-1-2-3 15,1 1 2-15,-1 0 0 0,0 1-3 16,0-2 0-16,0 0 1 0,-1 1 1 0,2-1 0 16,-2 2-3-16,-1-2 2 0,-1 2 0 0,2 2 1 15,-1 0 2-15,-3 0-1 0,4-1 0 0,-2 4-3 16,-1 0 7-16,2-2-7 0,3 3 2 15,-2-1-1-15,0 2-1 0,1-2 2 0,1 2 0 16,-1 0-1-16,0 0 0 0,1 2-1 0,0 1 3 16,-1 3 0-16,1-2-6 0,0 3 4 0,0 2-1 15,-2-2 0-15,1 1 7 0,0 3-4 0,0-2-1 16,1 1 1-16,0-1 0 0,-1 0-2 16,0 0 1-16,1 0-1 0,-1 0-2 0,0-2 3 15,1 0 1-15,1-2 0 0,0 0 0 0,1-1 0 16,-1-1 0-16,0-1 0 0,1-2-4 0,-1 0 3 15,3 0 2-15,-3 0-1 0,2-4 8 16,3-1-6-16,-3 0-2 0,4-2 1 0,0 0 3 16,0 0-5-16,0-2 0 0,4 0 2 0,0 2-8 15,1-2 7-15,0 0-1 0,2 0 1 16,1 2-2-16,-1-1 0 0,0 2 0 0,-1-1 0 16,0 4 0-16,0-2 0 0,-1 1 0 0,0 3 0 15,-1-1 0-15,0 2 0 0,-2 0 0 0,0 0 0 16,0 0 0-16,0 0 0 0,0 2 0 15,-2 1 0-15,1 1 0 0,1 1 0 0,-1-2 0 16,-1 2 0-16,1 1 0 0,-1 1 0 0,-1-2 0 16,0 2 0-16,1 0 0 0,0 0 0 0,-2-2 0 15,2 0 0-15,0 0 0 0,-1 0 0 16,1-3 0-16,-2-1 0 0,1-1 0 0,1 0 0 16,2 0 0-16,-2-5 0 0,4 1 0 0,1-5 0 15,-2 0 0-15,4-1 0 0,-3 1 0 0,1-3 0 16,-2 1 0-16,2 1 0 0,-2 0 0 0,0 0 0 15,-1 1 0-15,-1-1 0 0,0 3 0 0,-1 2 0 16,-3 1 0-16,1 2 0 0,-3 1 0 16,0 1 0-16,2 0 0 0,-1 3 0 0,2 2 0 15,1 1 0-15,2 2 0 0,0 1 0 0,-1 0 0 16,1 0 0-16,1 2 0 0,1-3 0 16,1 5 0-16,1-3 0 0,-1-1 0 0,-1 1 0 15,4-1 0-15,-2 1 0 0,1-3 0 0,1 1 0 16,1-1 0-16,-1-1 0 0,1-1 0 15,1-2 0-15,2 1 0 0,-2-2 0 0,1-2 0 16,0 0 0-16,-1 0 0 0,1 0 0 0,-1 0 0 16,-1 0 0-16,0-2 0 0,-1-2 0 0,-4 3 0 15,2-1 0-15,-3 0 0 0,-1 2 0 0,-1 0 0 16,-6 0 0-16,-1 0 0 0,0 0 0 16,-2 0 0-16,-4 2 0 0,0 0 0 0,-4-1 0 15,0-1 0-15,1 0 0 0,-2 0 0 0,-1 0 0 16,1-3 0-16,-1-2 0 0,-2-2 0 0,-1 0 0 15,1-2 0-15,-2-1 0 0,0 0 0 0,-3-1 0 16,2 1 0-16,1-2 0 0,-4-1 0 16,3 3 0-16,0-2 0 0,-1 0 0 0,3 0 0 15,0 0 0-15,3 2 0 0,1-3-12 0,6 5-77 16,-3-1-39-16,7 2-52 0,-2 2-222 0,3 0-232 16,1 0-173-16,-1-2-8 15,-2-2 165-15,-1 4 272 0,-8 0 378 0</inkml:trace>
  <inkml:trace contextRef="#ctx0" brushRef="#br0" timeOffset="29783.4">23835 2481 2695 0,'0'0'300'0,"0"0"-73"0,0 0-64 0,0 0-49 0,0 0-36 0,0 0-22 16,0 0-4-16,94-12 0 0,-43 7-8 0,9 1-3 16,5-1-2-16,-4 3-1 0,-3-1 4 0,-4 3 6 15,-2 0-4-15,7 0-8 0,7 0-10 0,3 1-26 16,-8 1 0-16,-3 0 0 0,-9 1 0 15,-8-1 0-15,2 0 0 0,-2 0-11 0,0-2-3 16,-3 1-7-16,-3 1 6 0,-2-2 6 0,-1 0-6 16,-5 2 4-16,-2-2-9 0,-8 0-17 15,1 0-8-15,-5 0-47 0,-7 0-62 0,2-2-143 16,-8 2-246-16,0 0-304 0,0 0-126 0,0 0-18 0</inkml:trace>
  <inkml:trace contextRef="#ctx0" brushRef="#br0" timeOffset="31415.94">1452 3792 1347 0,'0'0'165'0,"0"0"-18"0,0 0-21 0,0 0-15 15,0 0-15-15,0 0-7 0,0 0-4 0,0 0 20 16,0 0 27-16,0 0 21 0,0 0 12 0,0 0-9 16,-60-54-22-16,60 52-9 0,0 2-25 0,0 0-24 15,0 0-18-15,1 0-32 0,4 0-9 0,-1 0-4 16,6 0 5-16,0 0-1 0,0 0-1 0,4 0 1 15,1 0-8-15,-2 0 8 0,5 0 1 16,1 0 1-16,2 0 5 0,2 0-6 0,-2 0-2 16,7 0-4-16,0 0 0 0,0 0-3 0,0 0 0 15,2 0 0-15,2 2-1 0,1 1 0 0,-2 1-1 16,4-3 0-16,-3 5 3 0,4-3-5 16,0 1 2-16,0-1-1 0,1-1-8 0,1 0 9 15,2-1-1-15,0 1 2 0,3-2-2 0,0 0-1 16,2 0-1-16,0 0 2 0,1 0 6 0,1-2-2 15,0 1 0-15,3-1 0 0,-1 0 0 16,0 0-1-16,0 1-2 0,1-1-2 0,0 0 0 16,1 2-2-16,2-2 1 0,1 2 0 0,0-1-6 15,2-1 5-15,0 0 2 0,1 0 0 16,2 1 1-16,-1-3-3 0,3 2-1 0,3-3 0 16,-3 3 1-16,3-2 2 0,1-3 1 0,4 4 0 15,-3-3 3-15,1 1-2 0,-1 2 3 16,2-1-2-16,-3 1 3 0,5-1 0 0,-3 1-4 15,2-1-1-15,0 1-9 0,-2 1 7 0,3-3-2 16,1 1 0-16,2-1 2 0,2 2-2 0,-2-1 0 16,5-1 0-16,-1 0 2 0,1 2 1 0,1-2 0 15,-2 0 1-15,4-1 0 0,0 3-2 0,3-1 3 16,1 1-2-16,-2 1 4 0,1-1-4 16,0-1-1-16,2 1 2 0,-2 1-6 0,5-2 5 15,0 1 3-15,3-1-2 0,-4 1 2 0,3-2-3 16,3 1-3-16,1 1 1 0,-2-1-2 0,0 2 1 15,0-1-1-15,4 1 0 0,-4 0 2 16,0 2 0-16,0-1-3 0,-3 1 0 0,-1 0 0 16,-2 0 0-16,2 0 0 0,-4 0 0 0,2 0 0 15,-3 0 0-15,0-2 0 0,2 0 0 0,-3 0 0 16,1-4 0-16,-3 1 0 0,1 0 0 16,-4-2 0-16,-4 0 0 0,-3-2 0 0,-1 4 0 15,-8-2 0-15,-7 2 0 0,-7 0 0 0,-9-1 0 16,-9 3 0-16,-9-1 0 0,-10 3 0 15,-4-1 0-15,-5 0 0 0,-2 2 0 0,-5 0 0 16,-2-2 0-16,-3 2 0 0,-6 0 0 0,2 0 0 16,-3 0 0-16,-1 0 0 0,4 2-47 0,1 0-29 15,2 0-38-15,1 1-87 0,3 1-183 0,3-1-190 16,0-1-239-16,4-2-11 0,2 0 95 16,1 0 396-16</inkml:trace>
  <inkml:trace contextRef="#ctx0" brushRef="#br0" timeOffset="32216.29">8618 3496 1351 0,'0'0'186'0,"0"0"21"16,0 0-10-16,0 0-1 0,0 0 21 0,0 0 11 0,0 0-5 0,0 0-26 0,0 0-56 15,0 0-47-15,0 0-21 0,0 0-6 0,30-55-5 16,3 48-2-16,5 2-9 0,9-2-9 0,3 2-10 16,5 0-3-16,7-1-7 0,5 3-1 0,7-1 0 15,2-1 0-15,9 2-1 0,0 0-4 16,4-1 2-16,3 1-6 0,1 0 7 0,0-3 0 15,1 3 1-15,-1-1-3 0,-5 1-2 0,-4-1-3 16,-7 1-2-16,-6-1 2 0,-9 3-4 16,-8-1 0-16,-7 2 1 0,-11-2-2 0,-6 2-1 15,-9 0-3-15,-6 0-1 0,-5 0 0 0,-5 0 0 16,-2 0-2-16,-3 0-2 0,0 0-7 0,0 0-2 16,-6 0-2-16,-2 0-9 0,2 0-11 15,-4 0-16-15,-1 0-20 0,2 0-32 0,1 2-51 16,1 1-137-16,0 3-80 0,1-1-199 0,2 0-160 15,1-1 41-15,2-3-186 0</inkml:trace>
  <inkml:trace contextRef="#ctx0" brushRef="#br0" timeOffset="39416.05">7710 4275 810 0,'0'0'235'0,"0"0"-50"0,0 0-25 0,0 0-23 0,0 0-27 15,0 0-21-15,0 0-21 0,0 0-9 0,0 0-5 16,0 0-4-16,0 0 5 0,0 0 4 16,-2-60 23-16,4 56 30 0,-2 1 24 0,2-1 12 15,-1 4-11-15,-1-3-25 0,3 3-31 0,-1 0-25 16,-1-2-19-16,0 2-12 0,3-2-5 0,0 2-4 16,-1-1-1-16,5-1-2 0,-1 0-3 15,0 0 3-15,3-1 3 0,2-1 3 0,0 1 7 16,2-2 1-16,2 1 2 0,-1-1-2 0,4 1-1 15,-2 0-1-15,0-1-3 0,1 0-1 0,1 1-4 16,0 2 1-16,-2-1-4 0,2 1-2 0,1 0-1 16,0 1-4-16,1-1 1 0,3-2-1 0,-1 3-4 15,0-3 1-15,0 1 0 0,4-1-2 16,0 1 3-16,-1-3-2 0,3 3 0 0,1-1 1 16,0 1 3-16,-1 1-1 0,0-3 3 0,3 2 4 15,-2 1-1-15,1 0 4 0,-1 0-1 16,-2 2 1-16,2 0 1 0,1 0-4 0,1 0 0 15,-1 0 0-15,1 0-6 0,0 0 1 0,0 0-3 16,4 0-1-16,-1 0 0 0,-1 0-2 0,3 0 0 16,1 0 0-16,-1 0 0 0,0 0-1 15,4 0 3-15,-2 0-2 0,3-1 2 0,-1 1 2 16,1-2 1-16,1 0 0 0,-1 1 2 0,1-1-1 16,0-1-1-16,-1 1 1 0,5 0-1 15,-4-1 1-15,3 1-2 0,0-1-1 0,3-1 0 16,-2 1 1-16,0-1 1 0,1 1-1 0,-1-1 2 15,2 1-1-15,-2-1-2 0,1 1 0 0,0-1-1 16,2 1 0-16,1-1-1 0,0 1 1 16,0-2 0-16,-2 3-1 0,2 0 0 0,-2-3 2 15,-1 3-1-15,1 0 0 0,2-1-2 0,-2-1 0 16,2 2 0-16,-2-2-1 0,3 1 4 0,1 1-2 16,-1-1 1-16,-1-1 1 0,0 1 0 15,1-1 0-15,0 2-1 0,2-1 0 0,1-1 0 0,-3 1 1 16,4-1 0-16,-1 3-3 0,-3-1 0 15,3 0 1-15,-2 0 1 0,1 2-2 0,-2-1 1 16,1 1 0-16,1-2-2 0,0 2 3 0,-2 0-4 16,1 0 1-16,4 0-2 0,-4 0 2 15,1 0-2-15,1 2 1 0,-1-2 1 0,-1 1 0 16,3 1 0-16,-1-2 1 0,-3 4 0 0,5-3 1 16,-2 1 2-16,3 0 0 0,-4 1 4 0,5-1-3 15,-2 0 0-15,0 1-3 0,2-1 0 16,1 0 1-16,-4 0 0 0,3-1-2 0,1 1 2 15,0 0-2-15,-1 0 2 0,-2-1-1 0,2 1-1 16,0 0 2-16,1 0-1 0,0-1 0 0,-3 1 0 16,4-2 0-16,0 2 0 0,1-2 1 0,1 0 2 15,0 0-6-15,0 0-1 0,1 0 1 0,2 0-3 16,-1 0 6-16,3 0 3 0,-3 0-3 16,3 0 1-16,-1 0 1 0,1 0-2 15,-1 0 1-15,0 2-1 0,2-2 0 0,0 0 1 0,-1 2-1 16,1 0 1-16,2 0-5 0,0-1-2 15,1-1 3-15,1 2 4 0,3-2-1 0,-1 0 0 16,2 0 0-16,0 0-5 0,3 0 4 0,2 0-1 16,1 0-2-16,3 0 0 0,-2 0 3 0,0 0 0 15,4 0-1-15,-1-2-2 0,1 2 1 16,2 0-2-16,1-1 4 0,2 1 1 0,1 0 1 16,0-2 0-16,3 0-1 0,-1 0 7 0,3 2-8 15,2-2-1-15,-1 0 1 0,1-1-6 16,1 1 4-16,0 0 2 0,2 0 1 0,-1 1 0 0,1-1 4 15,0 0-2-15,1 0 0 0,1 1 0 16,1-1-5-16,-1-2 0 0,1 3 0 0,-1-1 0 16,4 2 0-16,-3-2 0 0,1 2 0 0,-2-2 0 15,-3 2 0-15,-2 0 0 0,-3 0 0 16,-3 0 0-16,-6 0 0 0,-5 0 0 0,-6 0 0 16,-3 0 0-16,-6 0 0 0,-6 0 0 0,-2 0 0 15,-6 0 0-15,-6 0 0 0,-2 0 0 16,-10 2 0-16,-2-2 0 0,-6 0 0 0,-7 0 0 15,-2 0 0-15,-8 0 0 0,-2 0 0 0,-4-2 0 16,-2 2 0-16,-3 0 0 0,-1-1 0 0,0-1 0 16,-3 2 0-16,-5-2 0 0,-1 2 0 0,-2 0 0 15,-5 0-6-15,0 2-50 0,-3 3-40 0,0 2-85 16,3 0-257-16,-1-2-296 0,3-3-149 16,1-2-7-16,8-5 195 0,-1 0 579 0</inkml:trace>
  <inkml:trace contextRef="#ctx0" brushRef="#br0" timeOffset="45749.78">7833 4874 1601 0,'0'0'220'0,"0"0"21"0,0 0-1 0,0 0-5 0,0 0-21 15,0 0-45-15,0 0-43 0,0 0-25 0,0 0-20 16,0 0-20-16,0 0-20 0,0 0-12 15,-41-29-4-15,48 29-2 0,-2 0 3 0,4 0-3 16,3 0-4-16,2 0-3 0,0 0-4 0,3 0-1 16,3 0-1-16,0 0-1 0,0 2 0 0,4-2 2 15,3 2-3-15,-1-1 1 0,3 2 0 16,0-1 2-16,1 0 1 0,0 1 1 0,1-1-2 16,1 0 1-16,0-1 0 0,4 1-2 0,-2 0 0 15,-2-2-3-15,4 1-1 0,-1-1-2 16,2 2 0-16,-2-2 0 0,5 0-1 0,-2 2 3 15,0-2-1-15,1 2 1 0,-1-2-3 0,1 1 1 16,0 3-1-16,-2-1 1 0,0 1-3 0,3-1 1 16,-3 1-2-16,-1-2 2 0,4 1 4 0,-1-1 0 15,-1 0 1-15,3-1-2 0,1-1 1 0,0 0 0 16,0 0 0-16,2 0-1 0,-3-1 1 16,4-3 0-16,-3 2-3 0,1 1 1 0,1-3-2 15,0 2 0-15,-1 1 1 0,2-1 0 0,1 0 0 16,-1 0 0-16,2 1 0 0,0-3-1 0,-1 2 1 15,2 1-1-15,-3-3 0 0,2 2 1 16,-1 1 0-16,0-1 1 0,0-1 1 0,-1 1-1 16,1-2 2-16,1 3-1 0,-3-1-1 0,2-2 2 15,-1 3-3-15,1 0-1 0,-1-1 0 16,1-2 0-16,-1 3-1 0,-1-1 1 0,2-2 0 16,-1 3 0-16,-2-3 2 0,3 1-1 0,-2-1 1 15,1 3-2-15,0-1 0 0,-1-2 0 0,4 1 1 16,-2-1-3-16,2-1 3 0,2 2-1 0,-1-1 0 15,2-1 2-15,0 1-3 0,1-1 2 16,-1 2-1-16,-2-1 2 0,2-1 1 0,0 0 1 16,-2 1 0-16,0 2-2 0,2-4 3 0,0 3-4 15,-2-1 1-15,1 1 0 0,1-1-2 0,0 1 0 16,0 1 1-16,-2 0-1 0,1 1 2 16,1-1-2-16,0 0 1 0,-1 0 1 0,0 1-4 15,1-1 4-15,1 0-2 0,0 0 0 0,0 2 1 16,-1-1 0-16,4-1 0 0,0 2 2 0,-1-3 0 15,4 1 0-15,-3-2-2 0,4 3 1 16,1-1-1-16,1 0 0 0,1-1 0 0,1 1-1 16,-1 0 3-16,4-1-2 0,-2 3-1 0,1-2 4 15,0 2-4-15,-1 0 3 0,4 0-1 0,-4 0 0 16,3 0-1-16,-1 0-1 0,1 2-2 16,-1-2-2-16,4 1 5 0,0-1 0 0,2 2 1 15,0-2-1-15,7 0 0 0,-3 0-2 0,4 0 1 16,0 0 1-16,3 0 0 0,-1 0-3 15,1 0 0-15,2 0 0 0,-3 0 0 0,-1 2 0 16,-5 0 0-16,2-1 0 0,-4-1 0 0,-2 2 0 16,-1-2 0-16,-4 0 0 0,-3 0 0 0,-1 0 0 15,-2 0 0-15,-2 0 0 0,-1-2 0 0,-4 1 0 16,-2-1 0-16,-5-2 0 0,-1 3 0 16,-5-1 0-16,-1 0 0 0,-8-1 0 0,-3 1 0 15,-2 0 0-15,-6 0 0 0,-7 1 0 0,1-1 0 16,-9-1 0-16,0 2 0 0,-4-1 0 0,-2 0-8 15,0-1-58-15,-1 1-57 0,-2-2-222 0,-4-1-362 16,-4-7-180-16,1-6-33 0,-1-8 147 16,1 3 507-16,3 4 266 0</inkml:trace>
  <inkml:trace contextRef="#ctx0" brushRef="#br0" timeOffset="49716.63">23185 4629 2227 0,'0'0'344'0,"0"0"-45"0,0 0-101 0,0 0-75 0,0 0-37 0,0 0-14 0,0 0-3 0,104-23-1 16,-60 18-3-16,12-2 4 0,6 3-1 15,4-3-2-15,10 0-5 0,2 0-8 0,8 0-11 16,4 0-10-16,5 0-7 0,-1 2-5 0,-7-1-4 16,-12 3 0-16,-9 1 20 0,-9 0-10 0,6 2-12 15,3-1-14-15,1 1 0 0,0-2 0 16,-8 2 0-16,-10-2 0 0,-11 2 0 0,-8 0 0 0,-2-2 0 16,-1 2 0-16,-3 0 0 0,-3-1 0 15,-6 1 0-15,1-2-21 0,-4 0-40 0,0 0-39 16,0 1-27-16,-6-1-29 0,2 0-67 0,-8 0-269 15,0 1-313-15,-5-1-150 0,0 2-200 0</inkml:trace>
  <inkml:trace contextRef="#ctx0" brushRef="#br0" timeOffset="51549.76">1314 5753 384 0,'0'0'63'0,"0"0"-16"0,0 0-35 0,0 0-30 0,0 0-22 0,0 0-28 16,0 0-27-16,0 0-15 0,0 0-23 0,0 0 91 15,0 0 42-15,-52-21 0 0,48 19 0 16,-2 2 0-16,0 0 45 0,-2 0 114 0,-1 0-9 16,0 0-7-16,1 4-28 0,-3-2-35 0,2-1-25 15,2 3-22-15,-3-4-8 0,2 2 6 0,0-2 12 16,4 1 18-16,-3-1 24 0,4 0 18 0,-2 0 24 16,2 0 24-16,0 0 13 0,-3 0 3 15,5-3-9-15,-3 3-21 0,-1 0-8 0,3-4 4 16,2 4 10-16,-2-1 10 0,1-1 3 0,-2 2-7 15,1-2-18-15,2 2-20 0,0 0-21 0,0 0-24 16,0 0-15-16,0 0-16 0,0 0-13 0,0 0-7 16,4 0-4-16,-1 0 3 0,2 2 5 15,3-2 6-15,1 2-4 0,1-1-1 0,1-1-3 16,0 0-1-16,4 0 0 0,-2 0 1 0,2 0-2 16,1 0-3-16,2 0 4 0,1 0 0 15,2 0-2-15,0-1-3 0,1-1 1 0,-1 2-3 16,0 0-1-16,3 0-2 0,-1 0 0 0,0-2-1 15,-1 2 2-15,2 0 2 0,2 0-5 0,-2 0-1 16,3 0-1-16,1 0 2 0,-1 0 1 16,1 2-1-16,3-2-3 0,4 0-3 0,-1 0 4 15,4 0 0-15,0 0 2 0,3-4-2 0,2 3 4 16,0-1 3-16,0 0 0 0,2 0 0 16,-1 1-2-16,0 1 1 0,0-2-2 0,2 2 7 15,-1 0-6-15,1 0-3 0,-1 0 0 0,1 0-1 16,0 2 1-16,1-1-1 0,-1 1-1 0,1 0-7 15,2 1 6-15,-1 1 0 0,0-2-1 0,2-1 0 16,-3 3 0-16,3-1 1 0,-2-1 0 16,2 0 1-16,0 0-1 0,1-1 1 0,0 1 3 0,0 0 5 15,-1 0-6-15,1-1-3 0,0 1 1 16,0 0-1-16,-1-2 2 0,2 0 1 0,3 0 0 16,-1 0-6-16,1 0 6 0,0 0-1 0,-2 0 1 15,1 0-2-15,-4 0 0 0,1 1 0 16,0 3 0-16,0-1 1 0,-1 1 1 0,-3 1 1 15,2 0 3-15,0-1 7 0,0 0-8 0,-1 1 1 16,1-1 0-16,-1-1 1 0,2 1 2 16,2-4 0-16,0 3-4 0,2-1-7 0,0 0 3 15,-1-2 1-15,4 0 1 0,-3 0 1 0,2 0 0 16,1 0 1-16,4 0 1 0,0 0-1 0,0 0 1 16,1-2-3-16,1-1 1 0,3 1 5 15,-3-2-8-15,1 3-1 0,2-3-2 0,-1 1 0 16,3-2 0-16,-3 2 0 0,5-2 0 0,1-1 0 15,1 1 0-15,-1-2 0 0,3 0 0 0,1 0 0 16,0 2 0-16,3-4 0 0,-3 4 0 16,4-2 0-16,-2 2 0 0,3 0 0 0,0-2 0 0,0 2 0 15,1-2 0-15,1 2 0 0,1 0 0 16,-1 0 0-16,-1-1 0 0,1 1 0 0,-1 2 0 16,0-3 0-16,0 1 0 0,1 2 0 0,-1-2 0 15,1 1 0-15,0-1 0 0,-1 1 0 16,2-1 0-16,1 2 0 0,2-1 0 0,-3 0 0 15,0 0 0-15,1 1 0 0,0 1 0 0,0 0 0 16,0 1 0-16,-2-1 0 0,2 0 0 0,-2 2 0 16,2 0 0-16,-3 0 0 0,2 0 0 15,0 0 0-15,-1 0 0 0,0 0 0 0,0 0 0 16,-1 0 0-16,1-2 0 0,0 1 0 16,0-1 0-16,-2-2 0 0,-2 1 0 0,-5 1 0 15,-4 0 0-15,-4-1 0 0,-4 3 0 0,-3-2 0 16,-5 0 0-16,-4 2 0 0,-5-1 0 0,-2 1 0 15,-9 0 0-15,-3 0 0 0,-1 0 0 0,-6 0 0 16,1 0 0-16,-4 0 0 0,-3 0 0 16,1 0 0-16,-4 0 0 0,-1 0-10 0,-2 0-47 15,0 0-31-15,-2 1-77 0,0 3-175 0,-1-1-160 16,-1-1-241-16,-1-2-65 0,-2-2 89 0,0-5 50 16,-2 2 663-16</inkml:trace>
  <inkml:trace contextRef="#ctx0" brushRef="#br0" timeOffset="56049.97">21285 5180 576 0,'0'0'146'0,"0"0"-11"0,0 0-15 0,0 0-19 0,0 0-18 0,0 0-11 16,0 0 2-16,0 0 20 0,0 0 26 0,0 0 23 16,0 0 8-16,0 0 2 0,-83-59 0 0,80 57 19 15,-2 2 25-15,5 0 6 0,-1 0-13 16,1 0-41-16,1 0-36 0,5 0-20 0,4 0-3 0,3 4 0 15,8-3-6-15,8 3-10 0,8-3-11 16,7 1-9-16,6 0-10 0,13 1-5 0,7-1-9 16,10-2-4-16,10 2-4 0,8-2 1 0,8 2-3 15,7-2 0-15,3 1 0 0,12-1-6 0,0 2 4 16,8 0-2-16,2-2-1 0,4 2-1 16,1-2-4-16,0 0-1 0,4 0-5 0,-4 0 2 15,-4 0-3-15,0-2-1 0,-6 2 3 0,-6 0-3 16,-8-2 0-16,-18 2-1 0,-18-2-4 0,-16 1 22 15,-13-1-1-15,1 0-15 0,2 0-3 16,-5 1 0-16,-2-1 0 0,-1 0 0 0,-6-1 0 16,-7 1 0-16,-10-1 0 0,-6 1 0 0,-7 0 0 15,-6-1 0-15,-2 1-16 0,-5 0-19 0,-3 0-17 16,-3 2-31-16,-1-1-63 0,-2 1-142 16,0 0-167-16,-2 0-173 0,0 0-268 15,4 0 51-15,3 0 194 0</inkml:trace>
  <inkml:trace contextRef="#ctx0" brushRef="#br0" timeOffset="65366.39">1334 7212 1565 0,'0'0'228'0,"0"0"3"0,0 0 16 0,0 0-8 0,0 0-16 0,0 0-47 0,0 0-51 0,0 0-27 16,0 0-18-16,0 0-7 0,-51-88-8 16,49 81-8-16,2-2-13 0,0 4-12 0,2-2-5 15,3-2-10-15,0 2-2 0,6 1-3 0,-1-1-5 16,4 2-2-16,-1-2 1 0,3 4 1 16,-1-3 1-16,5 3 0 0,1 1 2 0,2-1 0 0,2 1 0 15,4 0 1-15,2-1 0 0,3-1 1 16,4 1 0-16,2 1 0 0,1-3-3 15,2-1-5-15,4 1 2 0,1 0 0 0,2 0-1 16,2 0 1-16,2 2-3 0,-2-1-1 0,0 1 2 16,1-1 0-16,-2 3-2 0,4-1 0 0,0 2 0 0,-2 0-1 15,4 0 1-15,-2 0 0 0,2 0-1 16,-2 0 2-16,5 0-2 0,0-4-3 0,0 4-5 16,1-1 0-16,3-1 4 0,-1 2 4 0,-1-2 5 15,4 2 3-15,0-2-3 0,1 2 2 16,0 0 2-16,3 0-1 0,-2 0 0 0,3 0-1 15,1 0-2-15,2 0 0 0,-2 0-2 0,4 2-2 16,0 0 5-16,-2-2-1 0,5 2 0 16,2-2 1-16,1 1-5 0,0 3 1 0,0-2 4 15,2-1 0-15,3 3 2 0,-2-1 1 0,5 1-1 16,-1-2 0-16,3 1 1 0,-1 0 2 0,3 0 0 16,-2 1-1-16,4-3 2 0,1 1-4 15,2 0-1-15,-1-2 1 0,3 2-2 0,1-2 4 16,-1 0-3-16,2 0-1 0,-1 0 1 0,5 0-4 15,-4 0 5-15,0 0-2 0,-1 0-1 16,-2 1-3-16,1 1 1 0,-5 0-2 0,3 0 3 0,-6-1 0 16,-1 1 0-16,-1 0-2 0,-6 0-1 0,0-2 2 15,-4 0-2-15,-5 0 2 0,-3 0-2 16,-3 0 1-16,-3 0-1 0,-6 0-1 0,-7-4-2 16,-2 1-3-16,-5-1 6 0,-7 2-1 15,-5-3 0-15,-5 2 2 0,-9-1-6 0,-4 2 1 0,-6-1-2 16,-7 2-4-16,2-1-8 0,-6 1-13 15,-3-3-18-15,-4 1-31 0,-3 1-56 0,-1-2-123 16,-5 1-168-16,4-4-255 0,0 2-119 0,4-2 46 16,6 1-107-16</inkml:trace>
  <inkml:trace contextRef="#ctx0" brushRef="#br0" timeOffset="66416.49">21341 5848 885 0,'0'0'470'0,"0"0"-246"0,0 0-18 0,0 0-3 0,0 0 23 0,0 0 5 0,0 0-1 0,0 0-19 16,0 0-52-16,0 0-43 0,0 0-23 0,0 0-13 15,0 0-7-15,0 0-1 0,-20-12-9 0,44 15-8 16,8-1-2-16,6 0-8 0,3 1-6 16,7-1-4-16,4-2-9 0,4 2-4 0,9 0-1 15,1-2-3-15,7 0 1 0,6 0 1 16,3 0 2-16,6 0-3 0,5 0-3 0,7 0 0 15,6 0 1-15,8 0-1 0,7 0 2 0,7 0-4 16,0 0-3-16,6 0-3 0,3 0-3 0,1 0-1 16,0 0-3-16,2 0 2 0,-6 0 1 0,-1 0 2 15,-6 3 3-15,-5-1-1 0,-18-2-5 16,-15 2-3-16,-11-2 0 0,-9 0 0 0,2 0 0 16,5 0 0-16,-8 0 0 0,-7 0 0 0,-9 0 0 15,-9-2 0-15,2 0 0 0,0 0 0 16,-4 1 0-16,1-3 0 0,-4 2-11 0,-4 1 2 15,-2-1 5-15,-3-2 1 0,-2 3 0 0,-9-3 3 16,0 1-1-16,-7 1 32 0,-3 0-31 0,-2 0 0 16,-6 2 0-16,0-3 0 0,-6-4 0 0,-10 0-3 15,-11 0-134-15,-6 2-83 0,-3 3-203 16,5 0-225-16,2 2-312 0,7 0 25 0,9 0 166 16,5 0 769-16</inkml:trace>
  <inkml:trace contextRef="#ctx0" brushRef="#br0" timeOffset="71248.73">700 2923 2612 0,'0'0'281'0,"0"0"-70"0,0 0-15 0,0 0-27 16,0 0-34-16,0 0-36 0,0 0-26 0,0 0-19 16,0 0-19-16,0 0-8 0,0 0-11 15,0 0-1-15,-41-14 1 0,46 35-2 0,-1 2 2 16,4 6-3-16,1 2-1 0,1 2 0 0,2 3-5 16,0-1 1-16,1-3-1 0,3 1-8 0,-2-1 4 15,2-5-2-15,-2-1-3 0,2-4 0 0,-3-3-11 16,-2-4-8-16,0-1-9 0,-2-3-14 0,-2-2-15 15,-3-6-19-15,1 1-23 0,-3-4-54 16,-2 0-126-16,0-4-139 0,-8-5-140 0,1-3-243 16,0 2 4-16,1 4 136 0</inkml:trace>
  <inkml:trace contextRef="#ctx0" brushRef="#br0" timeOffset="71532.75">334 3013 1706 0,'0'0'102'0,"0"0"-13"15,0 0-25-15,0 0-3 0,0 0 0 0,-37 92-2 16,31-68 2-16,4 3 2 0,1 1 0 0,1 3 3 16,2 9 3-16,9 9 12 0,9 5-8 0,10 5 22 15,10-10 14-15,5-14-2 0,8-10 24 16,3-13-15-16,-2-10-14 0,3-6-7 0,-4-10-15 16,12-12-7-16,7-10-12 0,3-11 4 0,-3-8-8 0,-16 0-5 15,-13 0 4-15,-11 0-13 0,-6-3-4 16,-3 0-7-16,-8-4-7 0,-5-2-8 0,-10-4-7 15,-3 1-2-15,-15-2-4 0,-4-2 0 0,-10 4-2 16,-2 11-6-16,0 8-2 0,3 14 5 16,-1 9-4-16,-5 3-5 0,-2 7-6 0,-5 8-20 15,0 7-10-15,-4 15-21 0,-2 13-50 0,2 15-156 16,2 12-206-16,7 3-465 0,14-14-70 16,9-14 31-16</inkml:trace>
  <inkml:trace contextRef="#ctx0" brushRef="#br0" timeOffset="73849.72">7395 4311 2591 0,'0'0'223'0,"0"0"13"0,0 0-69 0,0 0-33 0,0 0-26 0,0 0-23 0,0 0-21 15,-25-93-13-15,31 83-9 0,3-1-7 16,3 3-10-16,2 2-1 0,0 1-7 0,2 3-1 16,-1 2 0-16,0 0-1 0,0 2-4 0,0 3 2 15,-1 1-2-15,-3-1-4 0,0 2 1 0,-2 0-3 16,-1 0 0-16,-4 1-2 0,3 1 1 0,-4 2-1 16,-3 0 1-16,0 3 0 0,0 0-1 15,-5 2 0-15,-4 1 0 0,-2 0 0 0,-4-2 0 16,2 3-3-16,-5-3-2 0,5-1 2 15,-4-3-6-15,2-1 5 0,-2-2 2 0,3-1-3 0,-2 2 6 16,6-4-3-16,-1 0 2 0,6 1 0 16,2-1-1-16,3 0 0 0,5 0-2 0,4 4 4 15,4 0 1-15,5 1 0 0,1-2 3 0,3 1-1 16,2-1-1-16,2-2 0 0,-1-1-2 0,3-2 1 16,-4 1-7-16,4-4 2 0,-5 2-3 15,0-2-6-15,-4 0-1 0,-2 0-14 0,-5 0-14 16,-3-2-24-16,-1 0-35 0,-6 0-44 15,-2-1-115-15,0-2-121 0,-6-2-153 0,-5-4-228 0,4 3 9 16,-1 1-192-16</inkml:trace>
  <inkml:trace contextRef="#ctx0" brushRef="#br0" timeOffset="74165.99">7323 4019 2074 0,'0'0'124'0,"0"0"37"0,0 0 8 16,-112 32-12-16,87-13-9 0,-1 3-35 0,5 9-36 15,0 1-9-15,1 3-7 0,7 2-5 0,1 6-2 16,6 2-8-16,6 1-3 0,1 1-4 16,15 0-7-16,4-2-5 0,5-8-4 0,8 0-3 15,8-6 5-15,7-2 2 0,3-4 8 0,7-7 7 16,4-6 2-16,1-5 6 0,0-7-5 0,-1-7-5 16,-1-6-9-16,-2-8 0 0,-7-3 0 0,-2-8 1 15,-8-2 7-15,-1-6-6 0,-5-3-3 16,-5-7-8-16,-9 0-4 0,-9-1-8 0,-4-5-4 15,-9 1-1-15,-14-3-3 0,-13 0-4 16,-5 3 0-16,-11 1-1 0,-8 4-3 0,-6 10-2 16,-4 13-7-16,0 11-7 0,-5 16-11 0,-2 18-8 15,-3 18-14-15,1 16-29 0,1 12-65 0,3 10-197 16,4 10-244-16,4 4-266 0,16-22-70 0,13-19-26 0</inkml:trace>
  <inkml:trace contextRef="#ctx0" brushRef="#br0" timeOffset="76299.42">23104 3600 2596 0,'0'0'332'0,"0"0"-65"0,0 0-82 0,0 0-45 0,0 0-40 0,0 0-25 16,0 0-14-16,0 0-10 0,0 0-9 15,0 0-3-15,0 0-15 0,0 0-6 0,102-79-3 16,-90 86-2-16,0 5-2 0,-2 0-1 0,-1 1-1 16,-1-1-3-16,-4 6 1 0,1-4-3 15,-4 1-2-15,-1-1-2 0,0 1 0 0,-3-3 3 16,-3 1-1-16,-2 0-5 0,-2-2 5 0,0-1-3 15,-2-1 1-15,0 0 9 0,-4-3-11 16,5-1 3-16,-2-1-1 0,4-3 0 0,1-1 2 16,4 0-1-16,-1 0 3 0,4 0-6 0,1-1 1 15,5 1-1-15,0-2 3 0,4 2 0 0,2 2 0 16,5 1 1-16,-3 4-2 0,2 2 2 0,-2 1 4 16,-1 1 0-16,-3-1 2 0,-6 1 4 0,-1 2-1 15,-2 1 4-15,-2 0-5 0,-6 0-10 0,-2 1 0 16,-3-2 0-16,0 0 0 0,-4-1 0 15,-2-2 0-15,5-1 0 0,-3 0 0 0,6-6 0 16,2 1 0-16,3-3 0 0,0-1 0 0,3 0 0 16,0-1 0-16,1-3 0 0,2-3-8 15,0 0-49-15,4-3-17 0,1-1-19 0,4-2-32 16,0-2-55-16,0-5-134 0,2 1-86 0,0-5-83 16,0 0-204-16,0-4 45 0,-1 6 22 0,-5 7 208 15</inkml:trace>
  <inkml:trace contextRef="#ctx0" brushRef="#br0" timeOffset="76599.08">23187 3367 943 0,'0'0'356'0,"0"0"-124"16,0 0-24-16,-99-104-21 0,67 89-6 0,-1 6 10 16,-5 4 15-16,-3 5-1 0,-2 1-24 15,1 8-36-15,-3 7-25 0,4 5-22 0,0 6-19 16,5 4-14-16,0 9-12 0,3 5-6 0,4 5-3 16,7 7-5-16,4 1-6 0,9 6-7 0,8 4-13 15,3 1-5-15,13-2-5 0,8 0-3 0,8-2 1 16,9-7-2-16,3-6 3 0,13-7 2 15,5-9 5-15,3-8 6 0,6-11 6 0,-2-6 8 16,-1-8 3-16,2-5 6 0,-5-10 5 0,4-9 5 16,-5-5-1-16,-2-8-5 0,0-8-5 0,-1-6-7 15,-6-8-2-15,-3-2-21 0,-2-7-7 16,-8-6 0-16,-7-5 0 0,-7-4 0 0,-8-3 0 16,-12 0 0-16,-9-1 0 0,-12 6 0 0,-12 4 0 15,-9 12 0-15,-8 11 0 0,-10 16 0 16,-13 17-5-16,-8 16-51 0,-10 15-23 0,-6 18-40 15,-7 13-112-15,2 13-254 0,-4 8-418 0,26-16-80 16,24-14-251-16</inkml:trace>
  <inkml:trace contextRef="#ctx0" brushRef="#br0" timeOffset="78299.39">20762 6347 1471 0,'0'0'784'0,"0"0"-518"0,0 0-17 0,0 0-12 0,0 0-51 16,0 0-38-16,0 0-15 0,0 0-31 0,0 0-15 16,0 0-19-16,42-100-10 0,-32 75-12 0,-1 2-6 15,0-7-1-15,-1 0-6 0,-1-2 1 16,0-5-10-16,-5 3-4 0,0 0-7 0,-2-1-4 15,0 2 3-15,-2 6-3 0,0 2-4 0,-2 7 3 16,0 6-2-16,2 3 2 0,-4 5-8 0,1 3 0 16,-3 1 0-16,-3 7 0 0,-6 7 0 15,2 1 0-15,-6 9 0 0,-4 2 0 0,2 0 0 16,-1 1 0-16,3-1 0 0,0 0 0 0,2-2 0 16,0 0 0-16,1-3 0 0,2 0 0 0,2-4 0 15,4-3 0-15,4-2 0 0,2-2 0 16,4-1 0-16,0 0 0 0,7-2 0 0,4 0 0 0,1-4 0 15,5 4 0-15,1-3 0 0,5-2 0 16,1 0 0-16,3 0 0 0,-2 0 0 0,4-1 0 16,-4 1 0-16,0-2 0 0,-4 0 0 0,1 0-18 15,-1 0-19-15,-1-3-11 0,-2-1-11 0,-1 0-27 16,-4 0-25-16,-1-1-75 0,-3 0-151 16,-4-2-84-16,-2-2-175 0,-3-1-149 0,0 1 94 15,-1 2-149-15</inkml:trace>
  <inkml:trace contextRef="#ctx0" brushRef="#br0" timeOffset="78616.19">20581 5824 1192 0,'0'0'551'15,"0"0"-494"-15,-110 1 38 0,67 12 41 16,4 4 31-16,4 6 31 0,-3 9-8 0,7 3-23 16,1 6-18-16,7 4-23 0,5 3-18 0,3 4-23 15,10 0-25-15,5-1-20 0,5 5-18 0,12-4-8 16,6-2-6-16,6-2-3 0,9-2 3 0,10-2 15 15,4-6 18-15,9-7 16 0,6-5 5 16,4-10-7-16,4-7-6 0,-1-9-3 0,-4-4 10 16,-4-13 5-16,1-8-5 0,-6-8-2 0,-2-8-7 15,-4-6-3-15,-4-8-1 0,-3-3-20 0,-6-8-23 16,-7-4 0-16,-7-4 0 0,-6-5 0 16,-8-6 0-16,-11-1 0 0,-6 0 0 0,-15 1 0 15,-18 9 0-15,-9 9 0 0,-15 9 0 0,-8 18 0 16,-7 13 0-16,-8 20 0 0,-7 13-10 15,-3 22-48-15,-6 14-29 0,-1 18-58 0,2 12-192 16,-2 13-269-16,8 11-296 0,22-22-70 0,23-20-6 0</inkml:trace>
  <inkml:trace contextRef="#ctx0" brushRef="#br0" timeOffset="93681.99">12288 7697 852 0,'0'0'382'0,"0"0"-156"0,0 0-29 0,0 0-37 0,0 0-40 0,0 0-22 15,0 0-15-15,0 0-11 0,0 0-11 0,0 0-5 16,0 0-2-16,0 0-1 0,0-88 4 16,8 81 9-16,0-1 4 0,-3 3 8 0,3-1 2 15,2 1-4-15,-2 2-8 0,1-2-13 0,2 1-6 16,-1 1-12-16,2-1-7 0,-1 2 0 0,3-1-1 16,2 1 3-16,1 0 5 0,1 2 7 0,1 0 3 15,4 0 5-15,1 0 0 0,-2 0-6 16,6 0-7-16,0 0-7 0,5 0-10 0,1 0-3 15,5 0-8-15,1 0-2 0,3 0-2 0,7-1-4 16,0-1 5-16,3-2-4 0,4 1-1 0,1-2 1 16,-1 3-1-16,3-2 2 0,0 3 3 15,-2 1 1-15,5-2 2 0,-2 2 2 0,1 0 2 16,2 0-6-16,-1 0-1 0,3 0 2 0,-1 0-4 16,1 0 4-16,0 0-6 0,4 0-1 0,1 0 1 15,0 0 0-15,3-2 6 0,-1 0-4 16,5 1-2-16,-3-1-1 0,1 0-2 0,-1 2 0 15,3 0 2-15,-3 0 0 0,2 0 1 0,-1 0 1 16,3 0 2-16,-4 4-4 0,5-4 0 0,0 0 1 16,0 1 0-16,0 1 8 0,1-2-4 15,1 2 1-15,0 0-1 0,0-1-2 0,0 1 9 16,1 2-4-16,0-1-3 0,0 1-1 0,0-3-4 16,2 3-1-16,0-1 0 0,5-1 3 0,-3 0-6 15,1 1 4-15,2-3 5 0,1 2-6 0,1 0 3 16,2-2-3-16,-2 0-4 0,4 0 6 15,-1 0-6-15,-1 0 2 0,0 0-2 0,4-2 0 16,0 0 8-16,0 1 0 0,2-1-1 16,-1-2 3-16,3 3-1 0,0-3 0 0,1 1 4 0,0-1-1 15,0-1-3-15,0 1 6 0,1-1 2 16,1 2-2-16,2-4-4 0,-4 3-3 0,4-2-5 16,-5 3 4-16,0-3 1 0,-5 1-2 0,-2 0-1 15,-2 0-4-15,-7-1 5 0,-5 3 1 16,-1 0-3-16,-7 1 2 0,-5 0 0 0,-5 0 0 15,-10 1 2-15,-2 1-1 0,-5-2-4 0,-7 0 3 16,-4 2 3-16,-5 0-3 0,-3 0-4 0,-3 0 0 16,-4-2 0-16,-6 1 0 0,2 1 0 15,-5-2 0-15,-1 0-8 0,-3 0-10 0,-1 2-9 16,0-1-21-16,-2 1-38 0,-4 0-87 0,0 0-196 16,0 1-211-16,-7-1-285 0,-5 0 34 0,3-1 32 15,3-1 508-15</inkml:trace>
  <inkml:trace contextRef="#ctx0" brushRef="#br0" timeOffset="107199.23">3013 8509 2121 0,'0'0'271'0,"0"0"16"0,0 0-4 0,0 0-28 0,0 0-57 15,0 0-45-15,0 0-49 0,0 0-26 0,0 0-18 16,0 0-22-16,0 0-8 0,0 0-4 0,-56-26 1 15,82 26 5-15,6 1 2 0,9 1-1 16,9-2-4-16,7 2-7 0,3 1-8 0,6 1-14 16,4 1 0-16,5 0 0 0,3 4 0 0,3-2 0 15,2 3 0-15,2-2 0 0,2 1 0 0,2-2 0 16,5 2 0-16,-2-1 0 0,1 1 0 16,2-2 0-16,3 0 0 0,1-2 0 0,1 1 0 15,-1-5 0-15,3-1 0 0,-3 0 0 16,-5 0 0-16,-2 0 0 0,-5-3 0 0,-5-2 0 0,-8-1 0 15,-3-1 0-15,-9 0 0 0,-4 0 0 16,-8 0 0-16,-10-1 0 0,-7 2 0 0,-7 1 0 16,-6 2 0-16,-5-1 0 0,-7 2 0 0,-4 0 0 15,-3-2 0-15,-1 3 0 0,0-3 0 0,-1 1 0 16,-1-1 0-16,-5-1 0 0,2 1 0 0,-2-1 0 16,1 0 0-16,0 3-165 0,-2 1-139 0,0-1-135 15,2 2-333-15,-1 0-84 0,4-2-703 0</inkml:trace>
  <inkml:trace contextRef="#ctx0" brushRef="#br0" timeOffset="108299.27">6648 7915 1161 0,'0'0'535'0,"0"0"-265"0,0 0 4 0,0 0-13 16,0 0 0-16,0 0 9 0,0 0-17 0,0 0-38 15,0 0-54-15,0 0-53 0,0 0-31 0,0 0-21 16,0 0-12-16,0 0-3 0,-32-23-4 0,48 23-3 16,4 0-7-16,0 0-17 0,1 2-10 0,0 0 0 15,-1-1 0-15,1-1 0 0,-1 2 0 0,0-2 0 16,-2 2 0-16,0-2 0 0,-4 0 0 0,3 0 0 15,-5-2 0-15,-1-1 0 0,-1 1-23 16,-3-2-29-16,-4 1-22 0,-3-1-21 0,0 1-30 16,-1-2-27-16,-7 0-31 0,-1-1-12 0,-4 1 15 15,-4 0 29-15,0 2 45 0,-4 0 36 16,-2-1 26-16,0 2 16 0,-1 1 14 0,-2 1 6 16,2 0 6-16,1 3 4 0,-1 2 4 0,3 2 0 15,6 1 6-15,-2-1 4 0,5 4 3 16,2-1 4-16,2 1 3 0,6-1 5 0,1 1 10 15,1-1 13-15,2 0 18 0,2 0 24 0,4 1 17 16,3-3 13-16,5 3 0 0,0-3-10 0,2 1-13 16,4 2-14-16,5-1-22 0,-4 3-14 15,3 1-14-15,-3 2-10 0,-1 0-1 0,0-1-2 16,1 0-4-16,-6 1-7 0,1-2-2 0,-6 1 0 16,-1-1 3-16,-3-1 4 0,-3-3 2 0,-5 1-1 15,-3 0 1-15,-4 1-3 0,-7-1-19 0,0-1 0 16,-7 0 0-16,-4 1 0 0,-1-2 0 15,-2-1 0-15,-3 0 0 0,-1-3 0 0,0 1 0 16,-2-5 0-16,6-1 0 0,-1 0 0 0,2-3 0 16,5-4 0-16,4-3-42 0,4-4-34 0,4-1-41 15,2-3-56-15,6-3-100 0,2-2-50 0,1-3-53 16,7-2-112-16,-2-4-129 0,1 9 37 16,-1 5-450-16</inkml:trace>
  <inkml:trace contextRef="#ctx0" brushRef="#br0" timeOffset="108632.61">6422 7665 1799 0,'0'0'176'0,"0"0"-5"0,-108 41-35 0,67-19-27 0,3 4-8 0,5 3-7 16,-1 8-6-16,-2 4 2 0,6 8 9 0,5 4 11 16,4 4 10-16,4 5-3 0,10 0-20 0,7 2-33 15,14 2-25-15,8 1-18 0,9 0-11 0,9-5 4 16,5-4-10-16,10-7-1 0,6-9 3 0,4-8-2 15,4-6 5-15,3-10-1 0,0-7 1 16,-1-9-5-16,2-2 5 0,-5-10 9 0,-4-6 19 16,-2-8 25-16,-6-4 19 0,-4-4 7 0,-9-8-5 15,-5-3-14-15,-4-4-9 0,-11-1-10 0,-2-6-14 16,-4 1-36-16,-8-6 0 0,-7-4 0 16,-2-4 0-16,-8-5 0 0,-7-2 0 0,-7 1 0 15,-8 3 0-15,-8 2 0 0,-5 6 0 0,-5 5 0 16,-4 12 0-16,-6 11 0 0,-4 11 0 0,-3 14 0 15,-8 13 0-15,-5 13-16 0,-2 17-84 16,-2 12-74-16,0 10-113 0,1 11-90 0,2 10-205 16,6 8-208-16,20-22-51 0,15-18-87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10:23.15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562 3561 1659 0,'0'0'141'0,"0"0"29"0,0 0 17 0,0 0 33 0,0 0 11 0,0 0-9 0,0 0-24 16,0 0-46-16,0 0-35 0,0 0-21 16,0 0-9-16,0 0-22 0,8 96-16 0,-5-58-9 15,0 1-16-15,-1 5 0 0,2 0-8 0,0 2-5 16,-1-2-9-16,3 0-5 0,-3-3-5 15,3-5-9-15,-2-1-3 0,3-8-13 0,-4-1-10 0,2-5-14 16,-2-5-15-16,-1-5-22 0,-1-4-69 16,-1-5-37-16,0-2-16 0,0-5-9 0,-2-6 28 15,-5-5-6-15,2-3-36 0,-4-6-66 16,-2-4-52-16,-1-4-40 0,-1-5 54 0,0 0 112 0,0-3 146 16,-1-2 179-16,3-3 96 0,1 2 64 15,5-1 34-15,2 2-14 0,3 1-26 0,2 3-26 16,4 4-37-16,6 3-28 0,2 4-13 0,2 5-7 15,0 6 8-15,2 4 17 0,-2 6 5 16,0 5 2-16,-2 2-17 0,0 3-25 0,-3 9-23 16,-2 2-23-16,1 3-19 0,-6 4-20 0,2 2-15 15,-4 0-11-15,-1 5-7 0,-1-2-3 0,0 3-1 16,-4 1-1-16,-2-2-6 0,-4 0-1 16,1 2-7-16,0-4 0 0,-2-2 0 0,0-2-7 15,1-2-7-15,-2-5-26 0,0-1-56 0,0-6-121 16,0-3-78-16,4-1-80 0,-3-4-135 15,5-2-160-15,3-1-645 0</inkml:trace>
  <inkml:trace contextRef="#ctx0" brushRef="#br0" timeOffset="813.73">823 3773 1373 0,'0'0'190'0,"0"0"-14"0,0 0 6 0,0 0 4 0,7 95-11 15,-6-69-12-15,0-3-19 0,0 5-32 0,3-3-35 16,-3-4-27-16,2-1-20 0,-2-1-6 16,0-2 0-16,0-3 12 0,3-3 13 0,-3-3 18 15,-1-3 9-15,0-3 0 0,0-2-11 0,0 0-21 16,0-7-11-16,-5-3-11 0,2-6-3 0,-5-3-9 16,3-5 3-16,-2-5 0 0,1-4 6 15,-1-2 14-15,0-1 0 0,4-1 3 0,1 2-1 16,2 0-7-16,0 2-8 0,4 6-3 0,0 2-6 15,2 3-2-15,4 6-5 0,-2 5-4 16,-3 2 0-16,3 5-1 0,-3 4 8 0,1 0 4 16,-1 6 4-16,-2 4-2 0,-1 3-3 0,1 1-3 15,2 7-4-15,-3 0-1 0,-2 2-2 16,1 0-4-16,0 3-3 0,1-1-1 0,-2 0-5 16,3-1-2-16,-2 3 1 0,1-5 1 0,-1 0 0 0,5-3-2 15,-3 0 0-15,5-3-7 0,-1-5 1 16,0 0 1-16,8-4 3 0,-1-2-11 0,5-5 10 15,-2-3 10-15,-2-6 4 0,-4-2 24 0,2-3-3 16,-5-2 2-16,1-3 4 0,0 0 1 16,-7-3 2-16,3-1 2 0,-4-1 1 0,0-3-5 15,-1 2-2-15,0-1-5 0,-2 0-2 0,-2 6-3 16,2 2 0-16,0 6 3 0,0 3 2 0,-1 4 0 16,3 3 3-16,0 2-4 0,0 4-6 15,0 5-4-15,0 5-8 0,0 5-1 0,3 6 2 16,0 3 4-16,-1 3 1 0,4 0-2 0,-2-1 1 15,4 0-5-15,1 0 2 0,0-4 1 0,2-2-2 16,2-7-2-16,-2-1-5 0,3-6-5 16,0-3-2-16,-1-3-10 0,0-4 0 0,1 0-4 15,-3-6-6-15,-1-2 5 0,0-3-16 0,-4-1-12 16,-2-1-17-16,-2-3-38 0,-2 0-47 16,-3 1-34-16,-6-1-7 0,-3 0 23 0,-4 3 43 15,-3 3 40-15,3-1 24 0,-1 4 12 0,-1 6 14 16,7 1 6-16,-1 0 11 0,3 0 10 0,3 3 12 15,2-1 12-15,3-2-4 0,1 0 0 0,2-5-2 16,6-2 5-16,2-4 14 0,1-3 11 16,0-3 4-16,2-2 0 0,-3 0 0 0,0-2 3 15,-2-1 13-15,-2 5 35 0,-4 0 40 0,-2 1 32 16,-2 2 19-16,-4 4-11 0,-4 3-26 0,2 1-25 16,-1 6-22-16,-2 0-27 0,1 4-22 0,0 3-14 15,2-2-21-15,0 0-6 0,1 1-4 16,5-6-7-16,1 0-13 0,1 0-27 0,0-4-17 15,3-3-10-15,6-5 4 0,0-3-6 0,1-6-55 16,0-2-60-16,-1-1-29 0,0 0-17 16,-4-2-1-16,1 2-62 0,-3-3-200 0,-2 2-34 15,-1-1 43-15,0 5 99 0,0 6 394 0</inkml:trace>
  <inkml:trace contextRef="#ctx0" brushRef="#br0" timeOffset="914.44">1035 3144 2093 0,'0'0'367'0,"0"0"-92"0,0 0-32 0,0 0-38 0,0 0-74 0,0 0-78 0,0 0-32 0,0 0-6 0,-54 97-17 16,52-80-24-16,0 9-67 0,2 6-170 16,0 3-94-16,5 0-183 0,3-11-233 0,-5-10-576 0</inkml:trace>
  <inkml:trace contextRef="#ctx0" brushRef="#br0" timeOffset="1197.77">1460 3605 2543 0,'0'0'102'0,"0"0"-7"0,0 0 39 0,19-114 44 16,-5 66 21-16,6-11-36 0,7-5-38 0,4-7-25 16,6-6-19-16,7-4-19 0,2-6-9 15,4 1-10-15,5 0-7 0,1 3-8 0,0 3-3 16,1 6-2-16,-3 5-5 0,1 8-8 0,-5 6 2 15,-5 7-6-15,-4 7-2 0,-3 4 5 0,-9 12-7 16,-6 2 0-16,-5 7 0 0,-7 8-6 16,-5 2-3-16,-3 5-5 0,-3 1-9 0,0 0-11 15,0 0-30-15,-4 1-48 0,-2 5-177 0,-4-1-220 16,-4 0-377-16,0 0-16 0,1-1-178 0,3-1 927 0</inkml:trace>
  <inkml:trace contextRef="#ctx0" brushRef="#br0" timeOffset="1913.54">2909 1428 2383 0,'0'0'255'0,"0"0"9"0,0 0-24 0,0 0-32 0,0 0-78 0,0 0-57 0,0 0-28 0,0 0-15 16,0 0-4-16,-79 96 4 0,75-64 1 15,0 2-3-15,3 2-2 0,1-1-4 0,3-2-5 16,3-2-1-16,4-1-5 0,0-5-6 0,6-4-2 16,-2-2-1-16,2-3-3 0,0-7-2 15,3-2-2-15,-3-3-3 0,5-4-3 0,-1-2-9 0,-2-7-4 16,1 0-6-16,-2-5-13 0,-5 2-9 16,-2-1-14-16,-4-1-13 0,-5 2-15 0,-1 2-17 15,-7-2-16-15,-6 4-1 0,-4-1 25 0,-4 2 31 16,-2 2 34-16,-1-1 24 0,-1 3 16 15,4 1 17-15,2 2 25 0,4-1 19 0,4 1 10 16,4 0-12-16,4-2-26 0,3-2-31 0,0-1-11 16,4-2 0-16,7-2 19 0,-1-2 23 0,5-3 12 15,-2-2 7-15,1-1 3 0,0-2-6 0,-2 5-5 16,-3-1-1-16,-4 1 1 0,0 0 10 16,-3 2 4-16,-2 0-3 0,-1-1-9 0,-4 4-10 15,0 0-10-15,0 0-10 0,0 2-2 0,1 2-8 16,2 0-5-16,-1 0-3 0,1 1-15 15,2-1-28-15,0 2-53 0,6-3-97 0,3 3-106 16,1 3-43-16,5 0-39 0,0 2-64 0,3 5-135 16,-2 3 18-16,-4-1 53 0,-5-2 146 0</inkml:trace>
  <inkml:trace contextRef="#ctx0" brushRef="#br0" timeOffset="2480.69">3095 1775 1270 0,'0'0'423'0,"0"0"-195"0,0 0-4 16,0 0 22-16,0 0 12 0,0 0 0 0,0 0-31 0,0 0-51 15,0 0-55-15,0 0-48 0,27-95-25 16,-23 66-8-16,1-3-4 0,-1 3 0 0,2 5-7 16,-2 2-7-16,4 8-5 0,-3 1-10 0,2 8-1 15,-1 3-4-15,4 4 0 0,0 7 3 0,0 7 2 16,5 3 5-16,-4 3 1 0,2 4-5 16,0 3-2-16,0-4-4 0,0 0-5 0,2-2 5 15,-4-4 0-15,3-3-3 0,-4-4 3 0,0-4 0 16,-4-1 2-16,1-4 5 0,-2-3 2 0,-2 0 1 15,-2 0 4-15,0-2 3 0,1-3-8 16,-2-4-4-16,0-4-10 0,-3-4-19 0,1-6-27 16,-5-1-43-16,1-3-84 0,0-1-96 0,1-2-41 15,-1 3-21-15,3 1 18 0,2 2 25 16,1 5-21-16,1 4-4 0,4 4 31 0,3 2 77 16,-2 8 91-16,3 1 81 0,-2 7 78 0,1 5 49 15,3 4 36-15,-5 0 22 0,2 5-8 0,-2 2-13 16,2 1-11-16,-1-2-8 0,-2 6 6 15,2-4 8-15,-1-2 10 0,1 1 17 0,-3-4 3 16,3-3-4-16,-3-2-10 0,-1-3-16 0,1-4-16 16,-2-2-9-16,0-1-2 0,-2-4 0 0,1 0 5 15,-1 0 3-15,0-4-8 0,0-1-15 16,-3-3-21-16,-3-8-19 0,0-1-13 0,-2-6-9 16,2-5-4-16,-2 1 3 0,1-1-1 0,4 2-1 15,3 3 1-15,0-2-4 0,5 6 5 0,3 2 1 16,2 2-6-16,3 1-1 0,2 5-6 0,-2 0-3 15,2 8 2-15,-2 1 7 0,0 1-1 0,-3 6 4 16,-2 6 1-16,1 1 1 0,-3 0 1 16,-2 7 1-16,-3 0 0 0,-1 2-6 0,0-1-7 15,-3 2-4-15,-3-1-3 0,0 0-8 0,-2-5-7 16,1-2-24-16,1-4-30 0,1-2-41 16,-3-3-98-16,6-2-205 0,-1-3-238 0,3-2-184 15,0 0 65-15,2 0 146 0,-1 0 390 0</inkml:trace>
  <inkml:trace contextRef="#ctx0" brushRef="#br0" timeOffset="2613.86">3873 1796 3357 0,'0'0'223'0,"0"0"-86"0,0 0-39 0,0 0-24 0,0 0-35 16,0 0-27-16,0 0-36 0,0 0-64 0,0 0-209 15,0 0-198-15,0 0-399 0,0 0-22 0,0 0-310 0</inkml:trace>
  <inkml:trace contextRef="#ctx0" brushRef="#br0" timeOffset="2963.76">1479 3603 2798 0,'0'0'654'16,"0"0"-580"-16,0 0-42 0,0 0 1 0,0 0 13 15,0 0 10-15,0 0 15 0,0 0 6 0,112-55-12 16,-63 15-15-16,9-2-9 0,5-4-11 16,4-3-8-16,2 0-6 0,-1 1-6 0,-2 1-5 15,-2 2-13-15,-3 7-17 0,-2 2-36 0,-6 3-70 16,-4 4-196-16,-3 3-186 0,-5 2-355 0,-12 6-23 16,-11 8-365-16</inkml:trace>
  <inkml:trace contextRef="#ctx0" brushRef="#br0" timeOffset="3330.34">2873 2505 2354 0,'0'0'115'0,"0"0"14"0,0 0 4 16,0 0 17-16,-56 104-29 0,54-73-17 16,1 0-12-16,1 1-17 0,3 2-25 0,5-7-16 15,3-2-14-15,3-5 1 0,3-4 3 0,2-6 3 16,2-5 7-16,1-3 0 0,1-2 3 0,-2-7 5 16,0-5 6-16,-2-2 7 0,-2-4 1 0,-3-2-5 15,-3-2-4-15,-2-1-7 0,-6 0-6 16,-1-2-6-16,-2 1-2 0,-8 3-1 0,-3 1-3 15,-8 1 1-15,-3 1-14 0,-7 2-4 0,-4 8-7 16,-1 4-7-16,1 4-5 0,1 9-8 16,4 7-5-16,3 6-8 0,3 4-12 0,3 3-15 15,4 3-24-15,8-5-48 0,3 1-179 0,4-4-106 16,6-7-271-16,3-2-112 0,1-6 152 0,-6-6-103 0</inkml:trace>
  <inkml:trace contextRef="#ctx0" brushRef="#br0" timeOffset="3646.87">2952 2664 2437 0,'0'0'329'16,"0"0"-101"-16,0 0-46 0,0 0-46 0,0 0-22 15,1 107-23-15,5-78-15 0,2-1-19 0,-1 0-16 16,4-4-13-16,-1-4-13 0,5-4-7 0,-2-4-5 16,3-5-5-16,-1-3-5 0,2-4 0 15,-2-2 1-15,1-5-3 0,-1-5-1 0,-1-4-3 16,-2-1-1-16,-2-3 0 0,-2-1 5 0,-3 0 5 15,-1 2-1-15,-2 2 6 0,-2 1-1 0,0 6 0 16,0 5 4-16,0 3 3 0,1 2-8 16,-1 7-2-16,4 3 1 0,0 6-1 0,-1 4 12 15,4 1 4-15,0-2 2 0,3 0-5 0,1-7 0 16,2-2-5-16,2-6 1 0,-2-2 1 0,4-2-2 16,-3-7 4-16,1-4-6 0,-1 0 4 15,-1-7-1-15,-2-1-7 0,-1-2-18 0,-3-1-34 16,-2-2-72-16,-1 1-125 0,-3 1-62 0,2 0-74 15,-3-1-131-15,2 4-98 0,-2 2 32 0,0 6 58 16,0 4 158-16</inkml:trace>
  <inkml:trace contextRef="#ctx0" brushRef="#br0" timeOffset="4114.26">3383 2918 1334 0,'0'0'623'0,"0"0"-310"0,0 0-11 0,0 0-6 16,0 0-54-16,0 0-106 0,0 0-27 0,0 0 1 15,0 0 3-15,0 0 3 0,0 0-34 0,0 0-26 16,61-104-13-16,-41 75-9 0,0 1-1 0,1 6-4 16,-1 3-3-16,-3 6-9 0,-3 6-7 15,-3 5-6-15,0 2-1 0,-5 3-9 0,1 5-4 16,0 3-4-16,-1 1-2 0,-1 0-7 0,0 0-11 16,0 0-14-16,-3-1-23 0,0-2-4 0,-1-2-5 15,-1 0-10-15,-1-1-29 0,-5-1-92 16,-1-2-63-16,-5 3-11 0,-2-5 44 0,-2 3 110 15,-2-2 83-15,-3 1 45 0,0 1 28 0,1-1 19 16,3 4 29-16,2-2 41 0,3 2 27 16,5 0 2-16,0-2-16 0,5-1-52 0,2-4-68 15,2 0-26-15,9-4 0 0,1-4 37 0,6-6 63 0,6-2 37 16,1-5 10-16,-2 1-15 0,1-4-20 16,0 1-16-16,-1-3-6 0,-3 6-7 0,-3-3-6 15,-2 2-18-15,-4 6-12 0,-2 2-6 0,0 5-7 16,-6 5 4-16,0 1 3 0,-1 2 0 0,0 5-6 15,-1 3 2-15,1 6-3 0,3 5-3 16,0 2 1-16,-1 6 2 0,0 0-5 0,-1-1-4 16,3 0-1-16,-3-1-5 0,2-2 2 0,1-4-2 15,2-2 0-15,-1-5-15 0,2-2-11 16,0-3-12-16,-1-2-22 0,5-1-29 0,-1-4-52 16,3 0-161-16,3-2-113 0,3-1-157 0,0-2-201 15,-2-1 121-15,2 1 96 0,-4 2 131 16,-7-1 425-16</inkml:trace>
  <inkml:trace contextRef="#ctx0" brushRef="#br0" timeOffset="4214.22">4133 2895 3325 0,'0'0'480'0,"0"0"-378"0,0 0-44 0,0 0-14 0,0 0-18 16,0 0-21-16,0 0-30 0,0 0-74 0,0 0-228 0,0 0-227 16,0 0-364-16,0 0 2 0,0 0-285 0</inkml:trace>
  <inkml:trace contextRef="#ctx0" brushRef="#br0" timeOffset="4698.53">1520 3650 2021 0,'0'0'743'0,"0"0"-552"16,0 0-22-16,96 69 11 0,-58-42-20 0,5 5-45 15,2-3-24-15,6 2-18 0,3-1-10 0,-2-1-17 16,-1-2-3-16,-2-2-2 0,-2-1-5 0,-3-4-7 15,-5-2-10-15,-2-3-5 0,-5-2-8 16,-5-1 0-16,-6-2-2 0,-7-1-6 0,-3-1-12 16,-4-1-23-16,-1-2-44 0,-5 0-100 0,-1 0-279 15,-1-3-394-15,-6-2-58 0,0 0-38 16,2-2 391-16</inkml:trace>
  <inkml:trace contextRef="#ctx0" brushRef="#br0" timeOffset="5213.71">2665 4427 3083 0,'0'0'96'16,"0"0"-36"-16,0 0 45 0,4-110 28 0,2 73-14 16,1 3-18-16,0-3-25 0,0 1-23 0,2 4-15 15,-4 0-11-15,2 6-6 0,-1 8-1 0,-1 7-3 16,-1 4-3-16,-1 7-2 0,1 4-5 16,3 6-2-16,2 7 0 0,1 7-2 0,1 6 4 15,0 2-1-15,1 0 0 0,-1-3-2 0,0-2 1 16,3-2-1-16,-2-6-1 0,1-2 0 15,2-6-3-15,-3-4 0 0,2-3 0 0,0-4 0 16,0 0 1-16,-2-4 0 0,1-5 3 0,-1-2 1 16,-4-1-1-16,1 0 1 0,-3 0 0 15,-2 0-3-15,0 3 2 0,-2 1 0 0,1 3-2 16,-3 1-1-16,0 1 1 0,1-1-2 0,0 1 0 16,1-1 2-16,1 1-3 0,-1-4 0 0,1-2 1 15,1 1-1-15,-1-3 1 0,0-1 1 0,0-1 2 16,-3 1 2-16,0-1 1 0,-3 1 2 0,-1-2-8 15,-5 2 0-15,-3 0 0 0,-2 3 0 0,-2 3 0 16,-1 2 0-16,-1 4 0 0,2 7 0 16,3 7 0-16,1 6-13 0,1 7-26 0,2-1-17 15,5 1-21-15,4 1-55 0,0-4-187 0,6-6-95 16,4 0-182-16,3-8-197 0,1-1 148 16,-2-5 34-16,-4-4 211 0</inkml:trace>
  <inkml:trace contextRef="#ctx0" brushRef="#br0" timeOffset="5630.62">3196 4296 1837 0,'0'0'904'0,"0"0"-673"0,0 0-34 0,0 0 2 0,0 0-23 0,-50-92-51 0,49 71-33 15,1 0-22-15,0 0-15 0,3 3-8 0,5 2-11 16,-2 8-10-16,2 2-7 0,3 6-8 0,1 4-4 16,2 6-5-16,1 6-1 0,1 3-2 15,-2 3 1-15,0 1 2 0,-2 1 0 0,-1-1-3 16,0-3 4-16,-3-1-3 0,-1-3 2 16,-1-4 0-16,-1-3 0 0,-2-4-1 0,-2-2-1 15,-1-3 2-15,0 0-2 0,0-5-2 0,0-3 4 16,0-8 2-16,-1-3 2 0,1-3 3 0,-3-6-4 15,2-2-8-15,-2 2 6 0,3 0 3 16,0 0 4-16,0 5-4 0,3 5-6 0,1 4 0 16,1 7 0-16,-1 3 0 0,-1 4 0 0,2 4 0 15,3 6 0-15,-1 6 0 0,1 2 0 0,3 5 0 16,-1 1 0-16,-1-1 0 0,-1-5 0 16,1 0 0-16,-2-3 0 0,3-2-7 0,-2-6-50 15,2-2-32-15,-3-5-43 0,2 0-84 0,-2-9-98 16,0-5-43-16,-2-3-69 0,-1-2-195 0,-2-5 9 15,-2 7 36-15,0 3-112 0</inkml:trace>
  <inkml:trace contextRef="#ctx0" brushRef="#br0" timeOffset="5747.21">3556 3987 1485 0,'0'0'336'0,"0"0"-13"0,0 0 2 0,23 96-15 16,-18-66-63-16,-1-2-99 0,-1-5-61 0,1-2-38 16,2-2-26-16,-1-5-16 0,2-3-23 0,-3-4-38 15,2-4-82-15,-4-3-94 0,2-3-52 16,-2-6-77-16,-2-3-145 0,0 1-124 0,0 3-503 0</inkml:trace>
  <inkml:trace contextRef="#ctx0" brushRef="#br0" timeOffset="5831.65">3543 3935 2097 0,'0'0'411'15,"0"0"-235"-15,0 0-94 0,0 0-63 0,-41-97-48 16,38 90-83-16,3 2-177 0,0 1-395 16,0 3-823-16</inkml:trace>
  <inkml:trace contextRef="#ctx0" brushRef="#br0" timeOffset="6513.71">3747 4249 2363 0,'0'0'110'16,"0"0"-47"-16,0 0 30 0,0 0 79 0,14-87 41 16,-6 55 0-16,1 1-24 0,0-2-47 15,0 6-39-15,-1 2-24 0,-2 8-20 0,2 9-10 16,-2 4-10-16,0 4-3 0,5 12-4 0,2 7-6 16,2 9-4-16,-3 6-9 0,3 4-3 15,-2 1-3-15,-2-5-2 0,0-3 1 0,2-8-3 16,-2-9-3-16,0-3 2 0,0-8-2 0,-1-3-1 15,-1 0 6-15,-1-8-1 0,0-5 9 0,-4-3 2 16,-2-7-5-16,-2-1-10 0,0-1 0 0,-2-3 0 16,-4 1 0-16,-3 3-3 0,3 4-28 15,-1 4-14-15,2 4-28 0,3 7-41 0,1 5-91 16,1 2-118-16,0 12-41 0,1 5-23 0,4 4 57 16,0 9 112-16,2-4 63 0,1-1 72 0,-2-1 54 15,3-5 32-15,1-2 30 0,-3-6 37 16,2-4 31-16,-2-4 23 0,2-5 9 0,-1-2 8 15,-2-8 36-15,-1-5 48 0,2-8 14 16,-3-3-14-16,1-4-42 0,0-2-51 0,0-3-22 0,1 5-13 16,3 4-15-16,0 1-18 0,-2 8-16 15,4 4-12-15,-2 2-11 0,-1 8-7 0,4 3-5 16,0 3-4-16,1 9-1 0,-2 5-2 0,1 2-2 16,3 4 0-16,-5 1-6 0,1-4 0 0,-1 3-2 15,-1-4-6-15,0-1-3 0,-3-4-4 16,-1 2-6-16,-1-4-1 0,-3 2-2 0,-1 0-4 15,0-2-6-15,-4 1-12 0,-2-2-16 0,-2-1-26 16,-4 1-29-16,1-2-30 0,-3 1 2 16,0-1 24-16,1-4 40 0,2 0 49 0,1-1 22 0,0-4 12 15,6 0-1-15,0 0-4 0,3 0-4 0,1-4-10 16,0 1-4-16,0-2 0 0,2-2-4 16,4-2-4-16,-2 0-8 0,4-1-16 0,-3-1-10 15,1 1-8-15,2-2 3 0,-1-2 0 0,-2 0-16 16,3 2-35-16,-4-2-70 0,3 2-172 15,-3-1-120-15,-1 3 16 0,-2 1 51 0,-1 4 112 16,0-1 256-16</inkml:trace>
  <inkml:trace contextRef="#ctx0" brushRef="#br0" timeOffset="6680.31">4114 4164 1514 0,'0'0'691'0,"0"0"-630"0,0 0-33 0,0 0 11 0,0 0 8 0,0 0-8 0,0 0-13 16,0 0-16-16,97-22-15 0,-77 10-28 0,0-2-54 15,1-2-91-15,-5 3-214 0,-6 6-1027 0</inkml:trace>
  <inkml:trace contextRef="#ctx0" brushRef="#br0" timeOffset="7197.2">4320 3980 2236 0,'0'0'193'0,"0"0"-54"0,0 0 16 0,-44 88 25 0,41-59-7 16,3 2-54-16,3 1-45 0,3-3-27 15,3-2-16-15,2 1-8 0,0-6-5 0,3-3-1 0,-3-6 0 16,5-5-3-16,-2-6-3 0,3-2 4 16,-2-10 6-16,2-8 8 0,-2-5 17 0,-1-2-2 15,0-8 0-15,-4-2-4 0,-1 1-2 0,1-3 2 16,-3 5 4-16,2 6 3 0,2 2-5 15,0 10-4-15,3 4-8 0,1 7-5 0,0 3-8 16,5 3-1-16,-2 5-3 0,2 6-3 0,-1 2-3 16,-2 3 0-16,0-2 1 0,-3 0-3 15,-1-3 8-15,-2-2-10 0,-4-3 0 0,1-1 0 16,-7-4-3-16,-1-2 0 0,0-2 0 0,-3 0-5 16,-5-4-9-16,-4-3-2 0,-4-2-4 0,-2 2-8 15,-3-1-9-15,-4 4-6 0,1 4-1 0,-2 2 1 16,4 8 3-16,0 3 4 0,3 2 1 15,1 3-2-15,5 0 9 0,2 0-1 0,4-3 7 16,7-3 2-16,0-3 0 0,10-4-1 0,5-5 0 16,1-3 5-16,5-8 1 0,3-2 6 0,1-3 4 15,-2-2-1-15,1-3 0 0,-4 1 2 0,-3-1 1 16,-4 2-1-16,-5 4 3 0,-1 0 2 16,-6 4 3-16,-1 1 3 0,0 1 6 0,-3 2-3 15,-6 0 5-15,0 2-1 0,-1 1 1 0,-1 1 0 16,-1-1-1-16,-2 4 0 0,1-4-6 0,2 2 4 15,-1-1-7-15,2-2-6 0,0-2-13 16,0-2-32-16,1-3-67 0,-2 0-89 0,1-4-64 16,0-1-57-16,-1-2-109 0,0-5-165 0,-1-3 17 15,0-1 54-15,2-2 117 0,0 6 304 16,5 8 105-16</inkml:trace>
  <inkml:trace contextRef="#ctx0" brushRef="#br0" timeOffset="7297.34">4490 3684 1473 0,'0'0'499'0,"0"0"-375"0,0 0-28 0,0 0 15 0,0 0 6 0,0 0-33 0,0 0-23 0,0 0-34 0,0 0-35 16,0 0-36-16,0 0-44 0,0 0-45 0,0 0-98 16,0 0-237-16,23-75-99 0,-26 76-486 0</inkml:trace>
  <inkml:trace contextRef="#ctx0" brushRef="#br0" timeOffset="7430.6">4320 4379 2773 0,'0'0'444'0,"-29"130"-169"0,11-63-116 16,6-11-62-16,3-12-47 0,3-12-25 0,0-4-9 15,2-7-4-15,0-6-2 0,-2-5-2 16,2-3-6-16,-1-1-12 0,-2-6-27 0,-4 0-53 16,-3-9-115-16,-5-3-127 0,-4-5-157 0,-8-4-298 15,-7-7 50-15,8 9 11 0,8 4 268 0</inkml:trace>
  <inkml:trace contextRef="#ctx0" brushRef="#br0" timeOffset="7730.29">1287 3818 2918 0,'0'0'278'0,"0"0"-84"0,0 0-53 15,0 0 0-15,0 0-20 0,0 0-24 0,95 92-29 16,-64-48-19-16,2 9-10 0,2 8-15 16,-1 6 1-16,7 6-25 0,2 4 0 0,2 4 0 15,-2 1 0-15,1-1 0 0,-1-9 0 0,1-4 0 16,-3-11 0-16,0-9 0 0,-3-5 0 16,-4-5 0-16,-1-7 0 0,-2-3-85 0,-3-3-145 15,2-4-238-15,-6-3-363 0,1-4-91 0,-9-6 19 16,-7-1 247-16</inkml:trace>
  <inkml:trace contextRef="#ctx0" brushRef="#br0" timeOffset="8164.77">2500 5027 2305 0,'0'0'192'0,"0"0"-71"0,0 0 31 0,50 111 29 16,-33-71-1-16,4 5-52 0,-1-2-39 0,-2-2-23 16,1 0-15-16,-3-6-6 0,0-2-6 15,-6-6-7-15,-1-6-5 0,-2-3-6 0,-2-6-4 16,-4-5 7-16,0-4 3 0,-1-3 8 0,0 0-5 15,-3-5-16-15,-4-5-5 0,-4-8-16 16,-1-4 3-16,-6-7 3 0,2-6-4 0,-3-2 1 16,3-7 1-16,3 3 3 0,2-4 3 0,4 2 8 15,6 3 9-15,1 6 10 0,6 6 0 0,2 7-1 16,0 9-4-16,4 5-5 0,-4 5 0 16,2 4 2-16,1 10 1 0,-2 5-1 0,0 8 0 0,-1 5-3 15,-2 3-3-15,-4 2-4 0,-1-1-5 16,-1 1-4-16,0-4-3 0,-3-2 0 0,-1-2-2 15,-2-4-18-15,1-2-20 0,2-5-35 0,-1-4-68 16,0-3-159-16,4-6-106 0,0-3-137 16,0-2-222-16,2-8 103 0,0 1 70 0,1 0 59 0</inkml:trace>
  <inkml:trace contextRef="#ctx0" brushRef="#br0" timeOffset="8313.48">2824 5110 1779 0,'0'0'580'0,"0"0"-281"16,0 0-29-16,28 120-16 0,-20-77-61 0,-2 2-70 15,0 0-37-15,0-2-24 0,-1-5-20 0,2-7-19 16,1-5-14-16,-1-5-14 0,-1-6-19 16,1-5-24-16,2-5-55 0,-2-5-136 0,2-1-59 15,3-12-64-15,1-3-104 0,-1-8-133 0,-3 4 14 16,-3 6-406-16</inkml:trace>
  <inkml:trace contextRef="#ctx0" brushRef="#br0" timeOffset="8530.58">3120 5059 1798 0,'0'0'621'0,"0"0"-320"15,0 0-56-15,0 0-33 0,0 0-53 0,-104 3-55 16,90 15-31-16,-1 1-20 0,2 1-15 16,6 3-4-16,2-2-5 0,5 1-9 0,1-3-8 15,8 0-3-15,2-3-6 0,3-4 0 0,2 2 2 16,0-2-2-16,1-1 4 0,1 0 5 0,-5 3 5 16,2-2-1-16,-3 2 3 0,-4 0-4 0,0-1-4 15,-3-1-5-15,-3 0-12 0,-2 0-15 16,0-1-30-16,-1-2-73 0,-4-4-125 0,-2-2-79 15,0-3-119-15,0 0-246 0,-1-10 45 0,0-2 56 16,5-2 52-16,-1 5 414 0</inkml:trace>
  <inkml:trace contextRef="#ctx0" brushRef="#br0" timeOffset="8713.91">3194 5104 1959 0,'0'0'384'0,"0"0"-76"0,0 0-14 15,0 0-13-15,0 0-68 0,0 0-67 16,25 107-39-16,-20-79-30 0,-1 1-19 0,0 0-16 15,1 2-5-15,-2 2-4 0,4-4-10 0,-2 1-4 16,2-6-10-16,4-2-5 0,-1-3-2 16,4-5-1-16,-2-3-7 0,2-4-11 0,0-6-21 0,1-1-36 15,1-5-66-15,-1-4-163 0,2-3-88 16,1-2-146-16,-3-3-223 0,2 0 107 0,-7 3-29 16,-4 6 286-16</inkml:trace>
  <inkml:trace contextRef="#ctx0" brushRef="#br0" timeOffset="9364.92">3426 5404 3844 0,'0'0'69'0,"0"0"-13"0,0 0-6 0,0 0-9 16,0 0-15-16,0 0-20 0,0 0-25 0,0 0-29 15,0 0-68-15,0 0-194 0,0 0-155 0,0 0-406 16,0 0-79-16,0 0-363 0</inkml:trace>
  <inkml:trace contextRef="#ctx0" brushRef="#br0" timeOffset="11197.63">623 7702 2133 0,'0'0'137'0,"0"0"35"0,0 0-3 0,6 111-17 0,1-70-18 0,1 8-23 15,-2 0-28-15,3 4-18 0,0-4-17 0,1-2-10 16,-2-4-11-16,-2-4-7 0,1-9 1 16,-3 0-3-16,0-9 7 0,-3-6 17 0,-1-5 14 15,0-5 5-15,-3-3-10 0,-3-4-24 0,-4-8-15 16,1-7-14-16,-3-2 1 0,1-9 4 0,-2-4-7 16,-3-7 6-16,4-2-2 0,-1-4 2 0,3-1-2 15,-1-1 7-15,4 2 5 0,4 2 9 0,1 3 12 16,2 4-6-16,5 4-6 0,2 7-3 0,4 3-5 15,-3 6 1-15,0 5 4 0,2 6 6 16,-1 5 12-16,-1 5-3 0,0 9 0 0,-4 4-10 16,-3 6-14-16,0 3 1 0,-1 5-6 0,0 1-1 15,-3 2-9-15,-5 4 1 0,3-3-10 16,-2-3-15-16,-2 1-7 0,4-3-22 0,-2-5-18 16,2-3-16-16,1-6-39 0,3-5-76 0,1-4-103 15,0-4-16-15,3-4 10 0,5-2 52 0,3-8 66 16,0-2 0-16,6-5 14 0,-4-4 11 15,6-2 19-15,-2-1 23 0,1 0 34 0,-1-2 67 16,0 5 96-16,-2 4 83 0,0 2 45 0,-3 6 22 16,-3 6 1-16,0 3 10 0,-5 9 32 15,3 7-18-15,-5 7-3 0,-1 5-26 0,0 0-50 16,0 6-19-16,1-1-32 0,1-1-34 0,0-2-24 16,-1-4-16-16,4-4-13 0,-1-5-7 0,3-3 0 15,2-5 2-15,0-6 5 0,0-3 1 0,0 0 3 16,1-8 1-16,-1-3-9 0,-1-5 3 0,-1 2-6 15,-5 1-4-15,-1-2 3 0,-2-1-6 16,0 2-2-16,-4 2-3 0,-6 3-1 0,1 0-6 16,-2 5-4-16,-1 0-6 0,-1 3-6 0,2 1 2 15,1 0-5-15,-1 0 5 0,5 1-4 16,-1 3-20-16,6-2-8 0,0-2-3 0,1 0 5 16,2-2 24-16,4-5 15 0,0 0 6 0,3-3 4 15,1-3-4-15,-1-1 0 0,0-1 0 0,1-1 2 16,-1 1-2-16,-1 1 0 0,-1 2-14 0,3-2-22 15,5 4-22-15,-1 3-34 0,3 3-31 16,-2 4-53-16,-4 0-31 0,3 4 5 0,-3-1 23 16,0-1 53-16,-2-2 39 0,-1 0 22 15,-2 0 23-15,0 0 22 0,-4 0 18 0,-1 0 30 16,-1 0 45-16,0 0 23 0,-2 0 12 0,-5 3 13 16,-2 3 6-16,-2 2 17 0,0 5 12 0,0-1-18 15,0 3-38-15,2-2-20 0,1 1-7 0,3 6-1 16,-1-1-3-16,0 3-12 0,3 2-8 0,3 7-9 15,2 4-14-15,5 1-5 0,9-5-11 16,-2-11-4-16,4-11 7 0,1-7 4 0,1-2 4 16,1-5 9-16,1-8 7 0,1-5 5 0,-3-4 7 15,1-6-1-15,0-3-5 0,-2 0-3 0,-1-2-6 16,-4-3-2-16,-1 3 0 0,0-1-7 16,0 2 0-16,-2 3-5 0,2 3-4 0,0 4 1 15,0 4-5-15,-2 6 0 0,0 7-1 0,-1 5 1 16,-2 2 1-16,1 6 2 0,1 10-4 15,-1 1-9-15,-4 2 0 0,5 4 0 0,-4-2 0 16,-1 1 0-16,2-3-10 0,-4-3-23 0,4-2-5 16,-4-4-14-16,-2-3-6 0,1-2-7 0,-2-2-11 15,-2-1-29-15,-2-2-103 0,-6 1-97 16,-2-1-53-16,-5 1-31 0,-1-1 44 0,0 0 57 16,-3-1 41-16,-2-1 73 0,2 0 91 0,1 1 103 15,2-1 102-15,3 0 70 0,4 0 44 0,4 0 2 16,4 0-54-16,3 0-62 0,1-1-38 0,8-2-12 15,4-4 24-15,4-2 23 0,4-1-2 0,1-2-23 16,0-2-32-16,1-2-26 0,-3 2-20 16,-2 1-20-16,1-1-41 0,-7 2-69 0,-2 5-58 15,-1-2-58-15,-7 4-61 0,-2 1-62 0,-1 4-162 16,-9 0 11-16,-2 4 72 0,2 1 68 0,0-1 317 16</inkml:trace>
  <inkml:trace contextRef="#ctx0" brushRef="#br0" timeOffset="11314.45">1188 8193 1635 0,'0'0'659'0,"0"0"-321"0,-51 124-45 0,37-79-59 0,7-2-54 0,3-6-63 0,0-3-51 0,4-3-33 0,0-5-26 0,6-8-6 16,-2-2-18-16,5-5-54 0,0-8-140 0,1-3-128 15,3-2-115-15,5-10-293 0,1-5 68 0,-3 2 43 16,-6 1 227-16</inkml:trace>
  <inkml:trace contextRef="#ctx0" brushRef="#br0" timeOffset="11546.63">1932 7688 2851 0,'0'0'213'0,"0"0"-111"0,0 0-3 16,0 0 46-16,-11-101 7 0,30 56-32 15,4-5-37-15,7-6-26 0,8-2-8 0,4-2-8 16,0 0-2-16,3 5-11 0,-1 4-10 0,-1 2-6 15,-3 5-5-15,-4 3 0 0,-1 7-10 0,-4 3-15 16,-3 7-36-16,-4 3-56 0,-4 4-140 16,2 5-156-16,-5 0-189 0,-2 5-232 0,-4 1 92 15,-4 3-290-15</inkml:trace>
  <inkml:trace contextRef="#ctx0" brushRef="#br0" timeOffset="11934.63">2872 7060 2268 0,'0'0'639'0,"0"0"-372"15,0 0-101-15,0 0 5 0,0 0-28 0,0 0-37 16,0 0-31-16,0 0-22 0,0 0-12 0,0 0-4 16,-27-112 0-16,27 75-4 0,1 0 5 15,3-3-17-15,-2 6-21 0,3-3 0 0,3 6 0 16,-2 3 0-16,3 4 0 0,-3 7 0 0,1 4 0 15,1 6 0-15,-2 1 0 0,0 3 0 0,-1 3 0 16,1 0-28-16,1 3-43 0,-4 4-23 0,4 1-42 16,-4 3-132-16,2 1-119 0,-2-2-101 15,-3 6-255-15,-9 1 71 0,3-3-44 0,1-4 224 16</inkml:trace>
  <inkml:trace contextRef="#ctx0" brushRef="#br0" timeOffset="12146.94">2729 7006 2118 0,'0'0'149'0,"0"0"-81"0,0 0-3 15,0 0 39-15,0 0 41 0,0 0 14 0,0 0-8 16,98-70-30-16,-75 52-26 0,3 2-4 0,1-2-12 16,-1 2-10-16,-1 2-16 0,0 0-13 15,-5 6-9-15,-3 1-1 0,-2 2 1 0,-2 2-10 16,-2-1-4-16,-2 3-4 0,-2-1-2 0,-3 0-7 16,-2 2-3-16,1 0-8 0,-3 0-6 15,1 0-2-15,-1 0-13 0,0 0-14 0,0 0-27 16,0 0-32-16,0 0-74 0,0 2-82 0,-1 0-57 15,1-1-107-15,-1 1-183 0,-1 0 40 0,2-2 34 16,0 2 4-16</inkml:trace>
  <inkml:trace contextRef="#ctx0" brushRef="#br0" timeOffset="12480.18">3067 7089 2716 0,'0'0'254'0,"0"0"-61"0,0 0-25 0,0 0-5 16,8-88-26-16,1 54-36 0,0-4-31 0,3-3-8 15,-1-1-11-15,5-3-5 0,2 3-12 16,-2 3 4-16,4 1-9 0,-1 6-5 0,2 4-15 15,-3 5-9-15,-2 7 0 0,1 6 0 0,-3 5 0 16,-1 5 0-16,2 1 0 0,-5 8 0 16,2 3 0-16,1 2 0 0,-3 5 0 0,-3-1 0 15,2 0-22-15,-4 0-13 0,0 1-16 0,-3 0-15 16,1 0-17-16,-2 1-12 0,-1-1-26 0,0 2-74 16,-6 0-83-16,-1-1-36 0,-2 1-35 0,-4 2-62 15,1-2-142-15,-8-3 16 0,6-2-26 0,4-9 141 16</inkml:trace>
  <inkml:trace contextRef="#ctx0" brushRef="#br0" timeOffset="12647.33">3160 6990 1412 0,'0'0'170'0,"0"0"-61"0,0 0 0 16,0 0 27-16,0 0 5 0,32-95-5 0,-13 70-3 15,1 1 19-15,2-2 33 0,3 0 21 16,0 2-3-16,0-1-33 0,-2 5-53 0,-2 1-48 16,1 3-23-16,-3 3-16 0,-1 0-8 0,1 3-5 15,-5 0-10-15,1 0-7 0,0 3-17 0,-2-2-11 16,-1 0-24-16,-2 1-51 0,-2-1-92 15,-2 2-51-15,-1 2-38 0,-1-2-28 0,-3 3-91 16,-1 0-137-16,0 2 5 0,0 0-320 0</inkml:trace>
  <inkml:trace contextRef="#ctx0" brushRef="#br0" timeOffset="12997.84">3474 6588 1981 0,'0'0'249'0,"0"0"-95"0,0 0-8 15,0 0 33-15,0 0 13 0,0 0 14 0,0 0-16 16,0 0-48-16,0 0-37 0,0 0-23 0,0 0-15 15,0 0-8-15,0 0-3 0,0 0-8 16,78 56-14-16,-77-30-13 0,0 1-5 0,0 7-5 16,-1-4-3-16,3 2-3 0,-2-2-3 0,3 0-3 15,0-4 1-15,2-2-1 0,1-4-1 0,1-4-3 16,3-2 2-16,3-5-3 0,-1-4-4 16,5-5 1-16,0 0-1 0,0-2 8 0,3-5 1 15,0-2 2-15,-2-1-1 0,-1-2-2 0,0 0 7 16,-2 0 1-16,-1-2 1 0,-5 2 3 15,0 0 2-15,-1 1 5 0,-5-1 5 0,0 0 5 16,-2 2 3-16,-2-4 1 0,0 1-5 0,-2-1-26 16,-3-2 0-16,0 0 0 0,-5 1 0 0,0 1 0 15,-2 2 0-15,-4 3 0 0,-2 6 0 16,1 1 0-16,-3 2 0 0,-1 7 0 0,1 5 0 16,-1 6 0-16,1 4-60 0,5 6-35 0,1 5-42 15,4 1-124-15,4 1-138 0,2-1-197 16,4-3-207-16,3-7 95 0,2-4 43 0,-1-11 294 0</inkml:trace>
  <inkml:trace contextRef="#ctx0" brushRef="#br0" timeOffset="13231.42">3976 6560 3188 0,'0'0'372'0,"0"0"-230"0,0 0-52 0,0 0 5 16,0 0-20-16,0 0-27 0,0 0-22 0,0 0-13 15,0 0-5-15,-64 104 1 0,73-69-4 16,0 2 3-16,1-3 3 0,1-1-6 0,-3-2-5 16,-4 0 0-16,2-3 0 0,-5-3 0 0,-1-4 0 15,0-2 0-15,0-1 0 0,-5-4 0 16,-3-1 0-16,-3-3 0 0,-5-1 0 0,-2-2-72 16,-3 0-208-16,-4-2-245 0,-2 2-348 0,-3-2-35 15,7 1 90-15,4-3 199 0</inkml:trace>
  <inkml:trace contextRef="#ctx0" brushRef="#br0" timeOffset="13563.63">1953 7604 2281 0,'0'0'639'16,"0"0"-393"-16,0 0-81 0,0 0-13 0,49 102-8 15,-24-64-38-15,2 3-28 0,3 8-16 0,1 0-11 16,2 6-10-16,-3 3-7 0,-2 2-6 15,1-3-4-15,-5-1 2 0,-3-7-8 0,0-5-18 16,-2-8 0-16,0-5 0 0,0-5 0 0,-5-4 0 16,2-4-26-16,-4-5-42 0,1 0-70 0,-3-6-222 15,0-4-162-15,-2-3-327 0,-1 0 4 0,-4-3 82 16,-1-1 239-16</inkml:trace>
  <inkml:trace contextRef="#ctx0" brushRef="#br0" timeOffset="13864.51">3027 8773 2520 0,'0'0'108'0,"0"0"11"0,0 0 50 16,-39-126 47-16,30 83-3 0,-1-6-27 16,1-1-53-16,1-3-39 0,-3-3-27 0,3 5-21 15,3-2-14-15,0 7-11 0,4 3-4 16,-1 3-11-16,2 6-6 0,2 5-9 0,0 3-13 16,3 6-23-16,-1 5-46 0,4 4-84 0,-2 8-103 15,0 3-51-15,0 3-57 0,-3 6-182 0,-2 5-51 16,-1-4 24-16,0-1-235 0</inkml:trace>
  <inkml:trace contextRef="#ctx0" brushRef="#br0" timeOffset="14164.3">2880 8470 2268 0,'0'0'102'0,"0"0"-33"0,0 0 46 0,0 0 57 16,0 0 24-16,0 0-12 0,64-103-32 15,-44 77-31-15,1-2-16 0,0 4-15 0,0 2-14 16,-3 6-15-16,-3 4-16 0,-1 7-9 0,-7 5-3 15,1 2 2-15,-2 8 4 0,0 8 0 0,-2 4-6 16,0 5-9-16,-1 7-10 0,-1 0 0 16,-1 4 0-16,-1-1-2 0,2 0 1 0,2-2-2 15,-2-3-2-15,2-6-1 0,2-6-3 0,-1-6-5 16,2-7 0-16,1-1 0 0,2-5 0 0,-1-1 0 16,3-3 0-16,-2-4 0 0,3-6 0 15,-2-5 0-15,-1-4 0 0,-1-4 0 0,-1-3 0 16,-4-4 0-16,0 0-3 0,-2 0-38 0,-2 4-33 15,0 3-60-15,0 2-161 0,0 6-108 0,0 4-202 16,0 4-179-16,0 5 116 0,0 3 57 16,-1 2 134-16</inkml:trace>
  <inkml:trace contextRef="#ctx0" brushRef="#br0" timeOffset="14449.03">3405 8592 1895 0,'0'0'570'0,"0"0"-404"0,0 0 23 0,0 0 50 16,-5-108 7-16,2 76-41 0,2-3-63 16,1-1-44-16,0 3-28 0,0 2-15 0,1 1-13 15,3 8-12-15,3 7-8 0,-2 6-5 0,2 7-9 16,3 2-2-16,1 11 1 0,1 6-2 0,3 5 2 16,1 8-1-16,2 1-3 0,0 1 1 15,-1 3 0-15,-1-2 2 0,-2-2-2 0,3-3 1 16,-5-4 1-16,3-7 1 0,-3-2-1 0,0-6-1 15,-2-5 0-15,-1-3 0 0,-4-1 5 0,1-5-10 16,-5-5 0-16,-1-6 0 0,0-4 0 16,-4-4-18-16,-3-4-23 0,-1-3-40 0,1 0-92 15,2-4-145-15,-2 3-74 0,3 0-90 0,3 1-207 16,1 2 68-16,0 3 62 0,0 7 26 16,1 8 345-16</inkml:trace>
  <inkml:trace contextRef="#ctx0" brushRef="#br0" timeOffset="14730.44">3692 8188 1904 0,'0'0'350'0,"0"0"-124"0,0 0 0 16,0 0 18-16,23 101-37 0,-13-75-53 0,-3 0-40 0,0 0-29 16,3-2-19-16,-2 0-8 0,1-3-9 15,-2-4-6-15,-1-3-8 0,2-4-2 0,-6-3-12 16,2-5-5-16,-3 0 4 0,1-2-1 0,-2-4 10 16,0-3 7-16,-3-3 0 0,-1-7 0 0,-1-5-10 15,-1-5-6-15,1-2-9 0,0-2-2 16,3 0 3-16,0 2-4 0,2 1-6 0,4 2-2 15,5 3 0-15,0 7 0 0,1 4 0 0,1 6 0 16,0 5 0-16,-1 2 0 0,2 10 0 16,-1 3 0-16,0 4 0 0,0 7 0 0,-5 1 0 15,0 1 0-15,-1 1 0 0,-4-2 0 0,-1-1 0 16,0 1 0-16,-2-3 0 0,-6-2 0 0,3-5 0 16,-2-2-11-16,-4 0-159 0,1-3-236 0,0-4-280 15,-1-2-206-15,1-3 43 0,1-2 116 0,5 0 385 16</inkml:trace>
  <inkml:trace contextRef="#ctx0" brushRef="#br0" timeOffset="14866.96">4115 8389 3319 0,'0'0'441'0,"0"0"-319"0,0 0-57 16,0 0 2-16,0 0-16 0,0 0-21 0,0 0-30 16,0 0 0-16,0 0 0 0,0 0-44 0,0 0-48 15,0 0-126-15,0 0-162 0,0 0-163 16,-38 26-283-16,32-26 51 0,-1 0-343 0</inkml:trace>
  <inkml:trace contextRef="#ctx0" brushRef="#br0" timeOffset="15814.43">4475 8123 2627 0,'0'0'178'0,"0"0"29"0,0 0 17 0,0 0-35 0,0 0-44 16,0 0-50-16,0 0-33 0,0 0-10 15,0 0 3-15,0 0-3 0,0 0-15 0,57-110-6 0,-22 55-6 16,6-2-7-16,0-3-3 0,4-1-4 15,-2 1-7-15,2 1-2 0,-2 7-15 0,-5 4-17 16,-3 4-33-16,-5 8-67 0,-7 7-103 0,-5 8-66 16,-6 8-43-16,-8 8-18 0,-4 5-122 0,-10 7-110 15,-1 0 20-15,2 2-341 0</inkml:trace>
  <inkml:trace contextRef="#ctx0" brushRef="#br0" timeOffset="15997.22">4524 8123 2114 0,'0'0'141'0,"0"0"-30"0,38 132 4 0,-15-86 24 0,5-4 28 16,1-6 29-16,-1-1 2 0,2-2-11 0,-3-3-23 16,3 2-39-16,-1-3-26 0,0 0-27 15,-5-3-14-15,0-1-14 0,-1-5-8 0,-6-1-7 16,0-3-8-16,-3-1 3 0,-3-2-9 0,-2-2-4 16,-4-2-4-16,-3-4-2 0,1-2-4 0,-3-1-12 15,0-2-34-15,0-3-84 0,0-4-167 16,-1-5-143-16,-2-7-322 0,1-4-63 0,-1 6 114 15,0 3-154-15</inkml:trace>
  <inkml:trace contextRef="#ctx0" brushRef="#br0" timeOffset="16480.3">5409 6895 2116 0,'0'0'444'0,"0"0"-296"0,0 0 5 0,0 0 14 15,0 0-5-15,11 101 1 0,0-63-34 0,1 2-41 16,-2 3-27-16,0 1-18 0,-3-2-8 15,1-2-7-15,0-2 0 0,-5-7 1 0,0-4-2 0,1-4 1 16,-4-4-4-16,0-5 5 0,-4-3 4 16,1-4 0-16,-6-4 3 0,5-1-3 0,-4-4-11 15,0-7-6-15,-2-6-11 0,3-6-7 0,-1-9 1 16,-2-6 1-16,2-4 2 0,1-6-7 16,4-6 1-16,-1-2-2 0,4 0 4 0,0-4 2 15,5 0 0-15,6 3 1 0,5 6-3 0,-1 8 6 16,5 8 3-16,-1 10 2 0,-2 12-2 15,-4 5 0-15,-3 8-7 0,-2 8 0 0,-6 7 0 16,0 9 0-16,-2 4 0 0,-4 4 0 0,-6 4 0 16,-3 2 0-16,-2 0 0 0,-3-3 0 0,3-2 0 15,-2-2 0-15,5-6 0 0,-1-2-34 16,5-6-53-16,2-7-74 0,5-3-142 0,1-7-79 16,5-2-84-16,0-2-223 0,4-9 58 0,0-4 56 15,-4 2-57-15,-1 3 497 0</inkml:trace>
  <inkml:trace contextRef="#ctx0" brushRef="#br0" timeOffset="17314.07">5707 7133 1874 0,'0'0'247'15,"0"0"-46"-15,0 0-18 0,-3 88-7 0,1-73 4 0,0-2 0 16,-3-6-6-16,3-3-12 0,-3-4-34 0,1 0-26 16,0-5-34-16,-2-3-25 0,3-8-20 15,-4-1-12-15,4-6-2 0,-1-3-4 16,-1-1 3-16,4-5-2 0,1 0-2 0,1-1-2 0,6 5 2 15,-1 1 0-15,3 3 2 0,4 3 2 16,-3 9-2-16,2 1-1 0,-1 8 1 0,-3 3-1 16,-1 7-1-16,1 7 5 0,-5 5-1 0,1 3 3 15,-4 4-2-15,0 0-3 0,0 2-1 16,-2-3-4-16,-1 1 4 0,2-5-2 0,1-2-1 16,0-3-1-16,0-6 3 0,2-3-5 0,5 0 2 15,-2-6-1-15,1 1-3 0,4-2 3 0,0-2 4 16,0-5 2-16,1 2-5 0,0-4 3 15,1 2-4-15,2-4 0 0,-4-3 1 0,2 0 1 16,-2-5-2-16,1 0 0 0,-1-3 6 0,-1-1-2 16,1-1 2-16,-5 2 4 0,3-4 3 0,-2 7 0 15,-2 1 3-15,-3 4 0 0,1 6 1 16,0 5 2-16,-2 3 4 0,0 2-1 0,0 7-8 16,0 7-11-16,-2 3-3 0,0 4 0 0,1 2 0 15,1 1 0-15,0 2 0 0,0-2 0 0,0-2 0 16,3-1 0-16,3-1 0 0,0-3 0 0,1-2 0 15,4-3 0-15,1-2 0 0,0-5 0 16,1-3 0-16,-1-4 0 0,6-2 0 0,-1-5 0 16,-1-2 0-16,3-3 0 0,-4-4 0 0,-1 2 0 15,-4-2 0-15,-6 0-9 0,1 4-5 0,-5 0-6 16,-2 3 8-16,-4 2-8 0,-5 2-3 16,-5 1-5-16,2 4-3 0,-6 0 3 0,-1 0 5 15,0 4 3-15,0 1 6 0,2 0 4 0,3 0 7 16,4 1 4-16,6-1-5 0,3-2 1 0,3 1-6 15,5-2 1-15,1-2 1 0,8 0 7 16,-2-6 3-16,1-1 2 0,3-3 10 0,-2-2-5 16,0 0-1-16,0-1-1 0,-3-3-3 0,-3 0 0 15,-2 2 0-15,-1 0-4 0,-4 1 0 16,-1 1 1-16,0-2 2 0,-2 0-3 0,-2 2-5 16,2 1-3-16,1 1-5 0,1 4 0 0,0-3-11 15,1 2-6-15,7 2-17 0,0-2-28 0,-2 0-34 16,5 0-58-16,1 0-24 0,2-2 10 0,-2 0 40 15,5-1 62-15,-3 2 41 0,3-1 24 16,-3 2 10-16,3 1 9 0,-4 2 9 0,-1 2 9 16,-2 2 22-16,-2 4 39 0,0 6 41 0,-6 2 29 15,-1 2 5-15,-1 6-19 0,-2 1-26 0,-5 2-24 16,2 1-7-16,-2 2-19 0,-2 0-11 0,-1 1-12 16,3-1-8-16,-1 4-6 0,0-3-6 15,0-1-2-15,6-2-9 0,-1-1-2 0,3-6-9 16,0-2 0-16,2-4 0 0,1-4 0 0,7-2 0 15,2-2-7-15,4-3-26 0,3 0-23 0,1-1-39 16,1-6-105-16,1 2-114 0,0-2-56 16,1 0-77-16,2 0-164 0,-3 0 18 0,-3 0 36 15,1-1 91-15,-8 1 141 0,-2 3 304 0</inkml:trace>
  <inkml:trace contextRef="#ctx0" brushRef="#br0" timeOffset="17397.07">6589 7060 2661 0,'0'0'805'0,"0"0"-501"0,0 0-162 0,0 0-46 0,0 0-40 0,0 0-28 0,0 0-25 15,0 0-30-15,0 0-83 0,0 0-252 0,0 0-252 16,0 0-291-16,0 0 1 0,0 0-269 0</inkml:trace>
  <inkml:trace contextRef="#ctx0" brushRef="#br0" timeOffset="18714.41">5509 8690 2136 0,'0'0'136'0,"0"0"-19"0,0 0 8 0,-21 100 35 0,17-76 16 0,-2-1 3 16,4-2-12-16,-1-6-30 0,0-3-30 0,1-5-23 15,2-6-12-15,-1-1-1 0,0 0-4 0,-2-7-10 16,0-4-19-16,2-8-9 0,-2-6-4 16,0-2-4-16,0-6 0 0,3-2-3 0,0 1 3 15,0-2 3-15,0 1 4 0,2 1 0 0,5 1-4 16,0 4-2-16,0 3-17 0,1 5-5 0,3 7 0 16,0 7 0-16,1 7 0 0,-1 7 0 0,-1 12 0 15,-1 4 0-15,-2 6 0 0,-1 2 0 16,-3 4 0-16,0-1 0 0,-3-1 0 0,0-2 0 15,0-4 0-15,0-2 0 0,0-8 0 0,0-3 0 16,3-8 0-16,-1-2 0 0,0-4 0 0,-2-2 0 16,2-8 0-16,1-4 0 0,0-6 0 15,-1-5 0-15,2-2 0 0,0-3 0 0,0-1 0 16,3 2 0-16,-3 0 0 0,3 1 0 0,3 6 0 16,0 3 0-16,1 3 0 0,-1 9 0 15,2 4 0-15,-1 4 0 0,4 10 0 0,-4 6 0 16,1 7 0-16,-1 2 0 0,-1 4 0 0,0-5 0 15,-2 3 0-15,0-2 0 0,-3-3 0 0,4-5-27 16,0-2-20-16,0-6-6 0,2-5-3 16,0-5 1-16,-1 0 8 0,1-7 10 0,-3-5 12 15,-1-4 13-15,0 0 13 0,-1-5 7 0,-2 2 3 16,2 0 1-16,-3 0 6 0,-1 5 2 0,3 2 0 16,-4 5 5-16,1 0-1 0,-2 5-2 0,1 2 0 15,0 0 1-15,-1 6-3 0,3 1 3 0,-1 3-1 16,0 2-7-16,-1-2-3 0,0 4-2 15,0-4-3-15,2 1 0 0,-1-4-1 0,1 0 0 16,-1-4-3-16,5 1-1 0,-3-4 4 0,3 0-3 16,1 0-1-16,0 0 1 0,0-2 1 0,2 0-2 15,1 0-2-15,0-1 0 0,-1-1 0 16,-1 1 0-16,0 1 0 0,-1 0 0 0,1-1 0 16,-5 1 0-16,2 1 0 0,-4-1 0 0,-2 2 0 15,0-2 0-15,0 2 0 0,0 0 0 16,-3 0 0-16,-4-2-10 0,-1 2-2 0,0 0-1 15,1 0 0-15,0 0-1 0,2 2 2 0,1 2-2 16,3-1-14-16,1 2 4 0,3 4 2 16,4 3 6-16,0-1 10 0,0 3-3 0,1-7-9 15,7 2-13-15,-4-4-12 0,0-3-15 0,0-2-14 16,-1-2-8-16,1-5 2 0,-3-3 3 0,-2-3 17 16,-2-3 16-16,-3-1 3 0,-1-1-5 0,-1-1-15 15,-6 1-19-15,2 2-16 0,-4 0 6 16,-2 1 9-16,-1 2 14 0,-3 1 18 0,3 4 12 0,-7 0 9 15,2 2 8-15,1 3 12 16,-4 1 9-16,2 2 19 0,0 0 28 0,6 5 32 16,-1 2 28-16,5 2 20 0,1 1 5 0,6-3-9 15,1 0-22-15,0-2-17 0,8-3-14 0,2-2-15 16,1 0 5-16,1-7-4 0,4-2-9 0,-2-1-6 16,3-4-6-16,-4 0-6 0,1-1-6 0,-4-3-3 15,-3 4-4-15,1 3-8 0,-7-1 0 0,0 1 6 16,-1 3-6-16,-2 1 1 0,-7 0-2 15,1 5-4-15,0 2-2 0,-3 0-3 0,-1 7 0 16,1 2-12-16,-1 5 7 0,2-2 0 0,1-1-4 16,5-2-3-16,-1-2-21 0,5-7-30 15,2 0-41-15,5-7-81 0,5-5-93 0,3-7-45 16,2-5-50-16,0-7-98 0,2 0-104 0,1-6 19 16,-2 2 63-16,-5 7 160 0,-4 9 58 0</inkml:trace>
  <inkml:trace contextRef="#ctx0" brushRef="#br0" timeOffset="18830.41">6139 7883 1974 0,'0'0'292'0,"0"0"-50"0,0 0-22 0,0 0-23 0,0 0-40 0,0 0-44 0,0 0-37 0,0 0-20 0,0 0-23 15,-51 108-23-15,49-80-41 0,2-5-96 16,0 3-78-16,0-1-92 0,0-3-238 0,0-7-99 16,2-4-613-16</inkml:trace>
  <inkml:trace contextRef="#ctx0" brushRef="#br0" timeOffset="19330.48">6220 8372 1496 0,'0'0'975'15,"0"0"-832"-15,0 0-11 0,-40 121 42 16,32-90 7-16,1 2-20 0,2-5-46 0,3-4-50 16,1-4-25-16,1-4-8 0,0-4-5 0,0-5 0 15,0 0-1-15,1-4 0 0,0-3 6 0,0 0 2 16,-1-1 5-16,0-5 1 0,1-4 2 0,0-4-5 15,0-5-4-15,4-1-6 0,-2-5-7 16,-1-1-6-16,6-1 1 0,-1-1-1 0,3 0 1 16,0 3 2-16,3-3-4 0,1 2-2 0,4 3-2 15,-1 5-1-15,-3 2-1 0,-2 6-3 16,-2 6-1-16,-2 4 0 0,-5 4 2 0,1 10 1 16,-4 3 1-16,0 5-1 0,-1 6-5 0,-5 0 0 15,-3 1-5-15,0 2-2 0,1 0-3 0,1-4-2 16,-3 3 1-16,2-4 1 0,5 0-1 0,-2-4 1 15,5-3 1-15,0-3 2 0,4-2 0 16,2-6-3-16,4-1-5 0,6-4-4 0,-1-3-2 16,3 0 2-16,3-5 4 0,-3-4 5 0,2-4 3 15,0-1 4-15,-5-3 1 0,3 0 1 16,-5-1 2-16,2-2 3 0,-5-1 5 0,-1 0 3 16,-4-3 0-16,-3 2-1 0,2-2 4 0,-3 1 2 15,-1 2 4-15,0 3-1 0,0 4-3 0,0 1 0 16,0 10 2-16,0 3 1 0,0 2-19 15,0 6-2-15,0 8 0 0,0 2 0 0,0 2 0 16,0 2 0-16,0 1 0 0,1-2 0 0,0-5 0 16,1 0-29-16,2-4-19 0,-1-3-23 0,-2-4-41 15,2-1-106-15,1-4-72 0,-3-2-34 0,0-5-37 16,-1-5-88-16,0-4-126 0,-6-3 13 16,2-1 46-16,-3 3 124 0,4 4 244 0</inkml:trace>
  <inkml:trace contextRef="#ctx0" brushRef="#br0" timeOffset="19747.47">6478 8181 1997 0,'0'0'548'0,"0"0"-353"0,0 0-38 0,0 0 19 0,0 0-6 15,0 0-19-15,0 0-20 0,0 0-32 0,0 0-25 16,97-35-22-16,-84 33-22 0,4 2-8 16,-3 0-5-16,-2 0-1 0,3 4-1 0,-2 1-3 15,-1 4 1-15,-2 3-3 0,0 2 0 0,-1 4-1 16,0 5-3-16,-5 1 2 0,2 2-3 0,-3 5-4 15,-3 0 2-15,0 2-1 0,0 1-2 16,-3-2 0-16,-2-2 0 0,3 0-4 0,1-6 6 16,1 0 1-16,0-5-3 0,0-5 0 0,2-2 2 15,5-3-3-15,-3-4 2 0,4-1 5 16,2-1-8-16,0-3 3 0,0 0-1 0,1-1 1 16,0-3 0-16,1 1-2 0,3-3 2 0,-2 3-2 15,2-2 2-15,0 1 2 0,-3-1 0 0,5 0-1 16,-5-2 8-16,4-2 3 0,-3 0 3 0,1-1 1 15,1 0 4-15,-1-4 3 0,-3 0 4 0,0 0-9 16,0 0-19-16,-3-1 0 0,-1 0 0 16,-4 1 0-16,-3-2 0 0,0 4 0 0,-1-2 0 15,-8 2 0-15,-3 0 0 0,-6 2 0 0,-3 1 0 16,-2 2 0-16,-5 6 0 0,3 1 0 0,-4 3 0 16,2 9 0-16,5 3 0 0,3 10 0 15,7 4 0-15,1 7 0 0,3 6 0 0,6 1-84 16,2-2-301-16,0-1-233 0,1-4-261 0,2-10-439 15,1-10 507-15</inkml:trace>
  <inkml:trace contextRef="#ctx0" brushRef="#br0" timeOffset="20900.75">796 11478 2340 0,'0'0'167'0,"0"0"39"0,0 0 9 16,0 0-18-16,21 116-55 0,-16-80-45 0,2 1-31 16,-3 1-19-16,4-1-10 0,-5 0-8 0,1-3-6 15,-3-3 2-15,-1-3 1 0,0-4 11 0,-5-7 4 16,2-1 5-16,-5-6-5 0,2-4-13 15,-2-6-15-15,-3 0-15 0,0-9-6 0,-4-7 3 16,3-3 7-16,1-4 6 0,-3-7 0 0,0-3 3 16,2-5-1-16,2-4 1 0,2-2 3 15,2 0-4-15,-1-2 5 0,7 1-2 0,0 4 4 0,0 1 9 16,6 6-14-16,1 2 1 0,1 8-7 16,1 6-2-16,0 5 3 0,-1 6-1 0,-3 4 3 15,2 3 1-15,-3 7 3 0,2 7-1 0,-4 1-3 16,-1 6-7-16,-1 3 2 0,0 4-2 0,0 2 6 15,0 4-1-15,-3-2-12 0,-5 3-1 0,5-2-11 16,-3-1-3-16,2-1-12 0,-1-3-10 16,3-2-20-16,-2-4-28 0,2-4-46 0,2-3-117 15,0-5-71-15,4-3-19 0,0-3 15 0,5-4 82 16,0-4 31-16,2-6-17 0,3-2-4 16,1-2 8-16,0 0 42 0,2 0 58 0,1 0 52 15,1 4 61-15,-1 4 58 0,2 4 48 0,5 4 40 16,1 9 38-16,2 7 17 0,0 4 13 15,-7-3 5-15,-4-2-27 0,-4-5-25 0,-2-5-21 16,1-2 1-16,-2-5 39 0,1 0 33 0,-2-3 23 16,0-6-6-16,-1-3-41 0,-2-3-35 0,0 0-35 15,-4-5-33-15,1 1-17 0,-3 1-15 16,0 0-5-16,-4 1-4 0,-3 1-4 0,-5 2-5 16,1 0-4-16,-4 5 2 0,-5-2-25 0,2 6 0 15,-1 2 0-15,5 3 0 0,-2 1 0 0,4 6 0 16,-1 4 0-16,0 2 0 0,1 4-29 15,2 4-38-15,6 4-54 0,4 3-159 0,3 4-146 0,14-3-182 16,1-5-254-16,-3-12 95 0,-4-8-168 0</inkml:trace>
  <inkml:trace contextRef="#ctx0" brushRef="#br0" timeOffset="21164.48">1159 11358 1679 0,'0'0'296'0,"0"0"-168"0,0 0-41 0,0 0-9 0,0 0-17 0,0 0-5 16,10 93 1-16,8-75-6 0,1-2-2 16,3-2 20-16,-1 0 45 0,3-2 50 0,-4 0 31 15,-3-2 3-15,2 2-27 0,-7-1-39 0,-2-1-27 16,-1 4-19-16,-4 0-13 0,-1 2-14 16,-4-3-12-16,0 4-7 0,-4-3-12 0,-2 0-5 15,-4-2-9-15,0 1-2 0,-2-6-4 0,-5 2-7 16,2-4 1-16,-3-1-19 0,-1-2-13 0,-1-2-16 15,2-2-35-15,0-7-57 0,4-4-87 0,-1-6-106 16,1-5-60-16,2-4-87 0,0-3-213 0,-5-4 40 16,7 9 9-16,4 9 280 0</inkml:trace>
  <inkml:trace contextRef="#ctx0" brushRef="#br0" timeOffset="21299.05">953 10703 2417 0,'0'0'251'0,"0"0"12"0,0 0-9 0,0 0-38 15,0 0-75-15,0 0-69 0,11 90-55 0,-10-41-54 16,2 23-189-16,2 19-159 0,1 15-441 16,-1-20-74-16,-3-31-357 0</inkml:trace>
  <inkml:trace contextRef="#ctx0" brushRef="#br0" timeOffset="21730.42">1941 11566 2289 0,'0'0'704'0,"0"0"-634"15,0 0-39-15,0 0 57 0,38-113 31 0,-12 69 8 16,10-2-15-16,5-6-16 0,6-3-13 0,6-1-16 15,3 1-12-15,1 2-6 0,-3 0-10 0,3 4-6 16,-6 0-9-16,-6 6-2 0,-3 5-9 0,-9 6-4 16,-5 7-5-16,-10 6-2 0,-7 7 2 15,-2 6 4-15,-7 2 6 0,-2 4 3 0,-3 0-4 16,-6 4-15-16,-1 0-32 0,-1 3-53 16,-3 0-147-16,2 2-174 0,-1-1-308 0,2-2-164 0,4-3 80 15,-2 1-131-15</inkml:trace>
  <inkml:trace contextRef="#ctx0" brushRef="#br0" timeOffset="23097.03">2846 10408 2524 0,'0'0'90'0,"0"0"17"0,0 0 46 0,21 108 25 0,-13-69-6 0,-1 2-45 16,4 2-40-16,-2 2-14 0,0-2-7 15,0 2-8-15,-1-3-10 0,-3-2-10 0,3-8-14 16,-6-2 1-16,4-8-7 0,-3-7-2 0,-2-3 6 16,-1-3-3-16,0-5 7 0,0-3 0 0,-1-1-2 15,-4-5-15-15,-1-5-7 0,-1-6-5 16,0-6-9-16,-3-9 9 0,1-2-5 0,2-8 3 15,-2-3 7-15,0-2-4 0,2-6 2 0,2-2 0 16,1 1-8-16,3-4 10 0,1 3 0 16,3 5 3-16,6 2 5 0,3 7-4 0,3 9 5 0,0 8 1 15,-2 9 0-15,1 8-1 0,-3 6 2 16,-2 2 4-16,-2 9 6 0,0 7-2 0,-4 4-3 16,0 4-6-16,-3 3-5 0,0 3-1 15,-4 1-4-15,-5 1-7 0,1 2-8 0,-4 0 4 0,1 4-3 16,0-4-1-16,2-1-2 0,-1-5-16 15,6-3-12-15,0-5-19 0,2-3-20 0,2-5-36 16,0-1-57-16,5-7-53 0,2-3-8 16,5-3 24-16,0-3 63 0,4-7 73 0,1-4 39 0,3-5 26 15,-1 0 13-15,0 0 9 0,-1 2 4 16,-1 1 7-16,-2 6 3 0,0 3 1 0,-5 5 9 16,0 2 10-16,1 5 21 0,-2 9 18 0,-1 2 5 15,0 6-7-15,-3 4-12 0,2 0-17 16,0-2-9-16,0-3-5 0,0-6-15 0,3-2-5 15,1-6-6-15,0-6 0 0,1-1 11 0,2 0 7 16,-1-7 8-16,0-1 12 0,-3-5-1 0,-1-2 0 16,-2-4-7-16,-3 0-14 0,-4 0-6 15,0 2-8-15,-5 1-3 0,-5 1-5 0,-1 5-3 16,-4-1-5-16,-2 4-9 0,-1 2-11 0,-3 0-9 16,-1 3-8-16,-1 2 0 0,2 0-4 0,1 0-1 15,5 0 3-15,1 0-5 0,5 0 2 0,6 0-36 16,1-2-14-16,2-3 9 0,5-2 16 15,3-2 51-15,3-1 26 0,2-2 6 0,0 0-2 16,-2-2 3-16,-1 2 1 0,0-2 0 0,-1 4 1 16,-5-1 5-16,1 4 4 0,-3 1 9 0,0 3 10 15,0 1 10-15,-2 2-2 0,0 0-17 0,0 0-29 16,2 0-46-16,0 0-20 0,3 0-3 16,0 0 1-16,1 0 6 0,4 0-21 0,-1 0-26 15,-1-2-15-15,2-3 5 0,-1 0 19 0,0-1 23 16,-1 3 19-16,2-1 16 0,-1 3 13 15,0 1 10-15,1 5 5 0,-2 4 3 0,1 3 4 16,1 3 2-16,-2 2 6 0,0 4 1 0,3 0 4 16,-1 1 4-16,4-1 2 0,-3 1 6 0,2-1 2 15,0 1 5-15,0 1 19 0,1 0 32 0,-3-3 33 16,0 2 23-16,-2-3-2 0,-2-3-20 16,-1 2-20-16,-2-6-19 0,0 0-13 0,-2-6-10 15,-2-1-10-15,0-1-1 0,0-4 3 0,-2 0-7 16,0 0-9-16,-4-7-18 0,3-1-13 15,-5-8-3-15,-1-3 0 0,0-9 1 0,-2-2-2 0,1-7 2 16,1-2 0-16,1-3 1 16,3 0-1-16,4 3 0 0,1-1 9 0,5 6 5 15,4 6 7-15,4 3 4 0,0 9-7 0,4 5-6 16,-2 8-3-16,4 3-4 0,-4 7 2 0,1 7 4 16,1 4 3-16,-3 5 1 0,0 3-2 0,-2 1-4 15,-1 3-3-15,-1 1-1 0,-2 0 3 0,-3 2 1 16,-1 2-3-16,-3 2-1 0,-1 0 0 0,-1-3-2 15,-4-3-1-15,-3-1-5 0,2-3-8 16,-4-3-11-16,0-3-7 0,1-3-24 0,-2-7-36 16,2-4-75-16,1-5-90 0,-1-2-40 0,3-9-6 15,1-6 33-15,3-8 7 0,2-4-102 16,0-6-120-16,7-3 17 0,1-1 73 16,5-1 193-16,-1 2 249 0,2 2 102 0,0 4 94 0,-1 2 28 15,-1 8-9-15,-1 5 7 0,-3 4-24 0,0 6-10 16,3 5-29-16,-5 2-27 0,3 8 8 15,-1 2 4-15,0 7-14 0,0 2-18 0,-1 1-40 16,2 1-31-16,1 0-26 0,-1 4-22 0,-2-5-18 16,0 1-18-16,1-3-4 0,-2-3-7 15,-2-4-15-15,-2-1-29 0,2-3-66 0,0-4-78 0,-2-2-32 16,-2-3-27-16,0-1 5 0,0-8-71 16,-1-5-199-16,0-4 0 0,-5-4 34 0,2-4 133 15,1 6 218-15,2 6 37 0</inkml:trace>
  <inkml:trace contextRef="#ctx0" brushRef="#br0" timeOffset="23480.38">3779 10380 1890 0,'0'0'151'0,"0"0"-62"0,0 0 5 0,0 0 19 16,0 0 3-16,46 94-1 0,-32-72 0 0,1-2 9 15,0 3 1-15,-1 3-3 0,1-1-6 0,-4 0-18 16,2 3-11-16,-3-2-10 0,-2-1-21 15,1 0-17-15,-6-3-14 0,1-4-9 0,-3-5 1 16,-1-3 3-16,0-3 5 0,-1-2 2 0,-3-3-4 16,1-2-10-16,-6-3-10 0,3-10-7 0,-3 0-3 15,1-6 5-15,-3-7 2 0,3 0 0 0,0-3 9 16,1-2-6-16,3-1 2 0,4 2-1 0,0-3-3 16,10 5 7-16,0 2 7 0,8 2 2 0,2 5 1 15,2 1 0-15,0 9-6 0,-2 4-1 16,0 5 2-16,-2 1 0 0,-1 10 4 0,-1 4 3 15,-6 4-3-15,1 2-2 0,-6 3-6 0,-1 3-5 16,-3 5 5-16,-1-1-9 0,-4 1-4 16,-2 1-3-16,-5 0-5 0,-2-4-6 0,-2-3-10 15,3-5-16-15,1-6-39 0,0-3-52 0,2-6-68 16,1-3-45-16,3-3-37 0,5 0-8 16,0-3-4-16,5-4-53 0,4-6-131 0,5 2 13 15,3-5 60-15,-3 4 88 0,-3 4 83 0</inkml:trace>
  <inkml:trace contextRef="#ctx0" brushRef="#br0" timeOffset="23797.13">4255 10646 1170 0,'0'0'595'0,"0"0"-272"0,0 0-33 0,0 0 20 16,0 0-4-16,0 0-27 0,0 0-47 0,75-105-67 15,-68 84-46-15,-2-1-28 0,1-1-24 0,-5 2-9 16,-1 0-19-16,0 1-7 0,-7 3-13 0,-1 1-19 16,-2 2 0-16,-2 6 0 0,1 2 0 0,-1 3 0 15,-1 3 0-15,3 2 0 0,-2 3 0 16,2 4 0-16,2 1 0 0,3 0-18 0,1 1-25 15,4-1-12-15,5-1-29 0,5 0-20 0,4-1-9 16,6-1 20-16,5-2 26 0,1 0 34 16,1-1 20-16,-1-1 5 0,2-1 10 0,-4 0 2 15,-2-2 4-15,-1 1 9 0,-3 3 23 0,-2-1 25 16,-5-1 20-16,-4 3 13 0,-2 0-5 0,-2 4-7 16,-3 0-12-16,-2 3-15 0,-5 3-59 15,-6 2 0-15,0 4 0 0,-7-1 0 0,-1 0 0 16,-4-3 0-16,0 4 0 0,-1-4 0 0,1-1 0 15,-3-1 0-15,5-3 0 0,-2 0 0 16,4-1 0-16,0-1-126 0,2 1-223 0,3-3-205 16,-2 3-283-16,6-3-32 0,3-3-325 0</inkml:trace>
  <inkml:trace contextRef="#ctx0" brushRef="#br0" timeOffset="24064.05">2215 11464 3507 0,'0'0'139'0,"0"0"-48"0,0 0-28 0,0 0-5 0,0 0-11 15,0 0 6-15,111 70-9 0,-68-60-8 16,5 0-15-16,0-3-8 0,2-2-4 0,2-3-10 16,-1-2-13-16,2-4-42 0,-3-4-97 0,2-3-230 15,0 0-243-15,-1-3-269 0,-14 2 19 0,-13 5-201 0</inkml:trace>
  <inkml:trace contextRef="#ctx0" brushRef="#br0" timeOffset="25379.56">3310 11284 2222 0,'0'0'167'0,"0"0"-59"0,-19 94 11 16,17-51 38-16,2 4 24 0,7 0-5 15,1 1-31-15,4-3-43 0,2 0-41 0,1-7-27 16,4-6-13-16,-1-6-3 0,2-5-2 0,0-5 5 16,1-6-3-16,-1-5 5 0,-2-3-1 15,3-2-2-15,-6-7-3 0,-2-5-2 0,-1-2 0 16,-4-1-7-16,-4-5-3 0,-3-1-10 0,-1 1-7 15,-2 3-6-15,-8-2-3 0,0 1-3 0,-4 4 0 16,-4 0-4-16,-5 3 2 0,1 2 0 16,-1 4 1-16,0 3 6 0,2 2 0 0,1 2 2 15,6 5-3-15,4 0-6 0,4 0-8 0,3 0-14 16,3-2-17-16,2-3-13 0,4-2-2 0,4 0 12 16,1-5 29-16,2-6 26 0,-1 1 20 0,0-6 13 15,-1 2 6-15,-2-5 0 16,-1 4 2-16,-4-4 0 0,-1 2 4 0,-3 1 6 0,0 0 0 15,-6 1 4-15,2 3-1 0,-3 3 2 0,3 2-2 16,-1 4-7-16,4 1-10 0,-1 2-25 16,2 0-50-16,0 4-42 0,5 3-12 0,4 0-5 15,3 3 27-15,2-3 9 0,1-1-19 0,3-2-16 16,0-3-7-16,0-1 10 0,-1 0 21 0,1-3 24 16,-6-1 18-16,2-3 14 0,-4 0 8 0,-4 1 7 15,0 3 6-15,-2 1 12 0,-4 0 23 16,0 2 15-16,0 4 15 0,-3 5 10 0,0 1-2 15,1 5 12-15,1 2 14 0,1 3 13 0,3 2 0 16,4-2 4-16,2 1 1 0,0 0-9 16,2 0 0-16,0-2-6 0,-2-4-10 0,2 1 0 15,-2-2-5-15,-5-2-11 0,2-2-9 0,-4-1-9 16,-1 0-8-16,-1-5-4 0,0 3-8 0,-2-2-9 16,-3 1-7-16,-1-1-9 0,-2-3-7 0,-2-1-11 15,0-1-12-15,1 0-11 0,-2-5-13 0,2-4-29 16,1-3-37-16,-1-3-56 0,3-4-70 15,3-5-18-15,2-1 0 0,1-2 33 0,4-2 49 16,6 1 10-16,1 2-7 0,3 0-3 16,2 7-9-16,0 2-3 0,-1 4 46 0,4 6 41 0,-3 3 63 15,0 4 74-15,0 9 47 0,-1 4 49 16,-2 6 29-16,-1 4 13 0,-2 5-8 0,0-1-12 16,-3 4-10-16,1-1 3 0,2 0 9 0,-3 0 21 15,-1-4 10-15,1-2 4 0,-1-2-13 16,-2-2-34-16,0-5-27 0,0-3-27 0,-4-4-10 15,0-2-7-15,0-3-11 0,0-3-12 0,0 0-17 16,-4-2-15-16,0-5-8 0,-3-2-10 0,0-5 1 16,-2-7 1-16,-2-4-5 0,-1-2 8 15,-1-6-6-15,1-2-2 0,-2-4-1 0,0-3-1 16,4 0 3-16,3-4 1 0,7 3 2 0,0 3 0 16,9 3 5-16,3 7 4 0,2 2 3 0,-1 10 3 15,4 6-3-15,-6 5-2 0,1 7 2 16,1 8 0-16,-3 6 3 0,-1 5 2 0,-2 7-1 15,-3 2-4-15,-4 2-4 0,0 2-5 0,0-1-8 16,-4 3-1-16,-3 1-4 0,0-1-7 0,0-1-7 16,2 0-18-16,0-6-27 0,0 1-69 15,0-9-95-15,5-1-57 0,0-7-40 0,0-4-3 0,7-5 4 16,-1-2-91-16,4-5-70 0,1-7 44 16,2-3 79-16,1-3 162 0,-3-3 156 0,1 0 77 15,2 0 92-15,-3 1 103 0,1 5 90 0,-5 1 40 16,-1 7-7-16,1 3-46 0,0 4-50 15,-2 4-38-15,1 4-19 0,0 5 0 0,2 4-6 16,1-1-9-16,-3 1-14 0,4-4-39 0,1 0-40 16,3-6-28-16,-1 0-21 0,4-6-2 15,-2-1-6-15,1-1-2 0,-2-6-6 0,0-2-1 16,-1-5-2-16,-5 3-4 0,-3-7-1 0,1 4-7 16,-4 0 1-16,-2 2-3 0,-5 1 2 15,-4 3-4-15,-1 3-4 0,-5 2-5 0,-1 3-7 0,-4 0-11 16,0 4-8-16,-1 7-4 0,2 1-1 15,1 0 5-15,3 0 4 0,2-3 1 0,4-2-8 16,5-2-14-16,0-5-58 0,4 0-10 0,0-7 11 16,0-3 24-16,4-2 67 0,-1-4 22 0,2-3 9 15,0 0 5-15,0-1 7 0,0-3-1 16,-1 4 2-16,1 2-10 0,-3 3-9 0,4 4-5 16,-2 3-14-16,5 1-17 0,1 5-29 0,5-1-43 15,4 2-58-15,0 0-61 0,4 0-141 0,0 0-211 16,-1-2 17-16,-1-3 50 0,0 2 144 0,-5-3 229 15,-4 1 80-15</inkml:trace>
  <inkml:trace contextRef="#ctx0" brushRef="#br0" timeOffset="25580.24">4326 11284 2313 0,'0'0'243'0,"0"0"-34"0,0 0 17 0,0 0-7 0,0 0-39 0,-100-14-42 0,86 22-39 0,1 4-26 15,1 3-15-15,6 5-8 0,0 2-1 0,1 4-9 16,2 3-7-16,3 3-10 0,3 2-10 0,3-1-2 15,3-4-5-15,1-2-2 0,5-4-7 0,1-2 0 16,5-5-2-16,1-6-3 0,5-5-7 16,-3-4-18-16,5-1-25 0,1-7-63 0,1-6-135 15,3-1-108-15,0-1-145 0,-2-3-245 16,-1-1 74-16,-1 2 80 0,-9 4 115 0,-8 4 392 0</inkml:trace>
  <inkml:trace contextRef="#ctx0" brushRef="#br0" timeOffset="25680.32">4717 11464 3847 0,'0'0'143'0,"0"0"-78"0,0 0-25 16,0 0-40-16,0 0 0 0,0 0 0 0,0 0-29 16,0 0-181-16,0 0-255 0,0 0-368 0,0 0-102 15,0 0 63-15,0 0 121 0</inkml:trace>
  <inkml:trace contextRef="#ctx0" brushRef="#br0" timeOffset="26066.93">2245 11753 3188 0,'0'0'153'0,"0"0"-41"0,0 0 9 16,11 121-6-16,7-78-36 0,4 0-21 0,4 5-17 15,5 0-17-15,3 6-8 0,2 3-6 0,2 2 5 16,3 5 3-16,1 3 3 0,-2 2 2 0,0 0 4 15,-2-4-1-15,-2-7-1 0,-2-12-2 16,-3-6-23-16,-4-10 0 0,-2-7 0 0,-5-5 0 16,-5-4-14-16,-4-4-34 0,-1-1-66 0,-4-4-222 15,-3-3-167-15,-1-2-361 0,-2-3-38 0,-2-4 159 16,-1 1 172-16</inkml:trace>
  <inkml:trace contextRef="#ctx0" brushRef="#br0" timeOffset="26514.07">3481 12594 2658 0,'0'0'208'0,"0"0"-57"0,0 0-2 0,11 107 12 15,-1-65-16-15,0 0-39 0,1 2-37 0,-2-3-23 16,-2-3-12-16,2-4-11 0,-4-2-4 16,1-5-8-16,-2-8 6 0,0-2 3 0,-3-6-3 15,0-8 0-15,-1-1-17 0,0-2-15 0,-4-9-9 16,1-3 0-16,-5-9 1 0,-1-2 10 0,1-5 6 15,-2-4-1-15,-1 2 1 0,0-3 0 0,0-2 1 16,-2-1 2-16,3 1 13 0,1-1-4 16,0-2 2-16,7 2-3 0,2 3-3 0,5 5 7 15,7 6 5-15,2 3 3 0,6 5-4 0,3 6 2 16,2 1-3-16,-2 3-7 0,2 4-1 16,-3 0-9-16,-2 0-7 0,-4 5-15 0,-1 2-27 0,-5 0-37 15,-1 4-78-15,-4 1-71 0,-4 2-40 16,-1 1-36-16,-4 0-43 0,-6 6-188 0,-1 2-13 15,-6-1 38-15,7-3 101 0,0-5 219 0</inkml:trace>
  <inkml:trace contextRef="#ctx0" brushRef="#br0" timeOffset="26663.91">3474 12955 1351 0,'0'0'476'0,"0"0"-358"0,0 0-62 0,0 0 2 16,0 0 7-16,0 0 4 0,0 0 3 16,0 0 0-16,89 26 9 0,-64-40 11 0,0-4 15 15,2-1 13-15,-1-1-9 0,1-3-17 0,1 1-32 16,-2-3-28-16,-4 2-24 0,2 0-28 0,-3 2-12 15,-2 0-27-15,-3 6-38 0,1 1-22 0,-4 4-31 16,0 5-13-16,-3 1 2 0,-3 4-21 16,-1 2-60-16,-1 1-182 0,-4 1-58 0,0-1-461 0</inkml:trace>
  <inkml:trace contextRef="#ctx0" brushRef="#br0" timeOffset="27112.76">3851 12713 2229 0,'0'0'166'16,"0"0"-29"-16,0 0 23 0,0 0 16 0,18 107-23 16,-8-81-35-16,3 1-36 0,3 0-27 15,-1-6-13-15,3 0-9 0,2-3-5 0,1-4-11 16,-2-6-6-16,2-2-4 0,0-6-13 0,0 0-5 15,-2-9-5-15,0-2-5 0,-3-2-7 0,-4-1-5 16,-3-2-3-16,-5 1-4 0,-4 1 1 16,0-2-3-16,-10 4-9 0,0 0-18 0,-8 0-21 15,2 0-27-15,-5 2-5 0,-3 0 7 0,0 1 29 16,-3 0 36-16,0 6 25 0,-2-1 24 0,3 4 9 16,5 0 16-16,2 4 14 0,8 4 14 0,5 1 5 15,3 0-12-15,3-1-16 0,4-1-17 16,5-2-11-16,2-5 1 0,3 0 7 0,-1-4 13 15,5-4 31-15,-2-4 32 0,0-2 25 0,1-1 10 16,-4-1-4-16,-4-3-23 0,1 2-23 0,-4 1-14 16,-1 3-21-16,-5 0-1 0,0 3-5 15,0 3-3-15,0 3-1 0,0 1-9 0,0 3-6 16,0 0-18-16,2 2-48 0,4 3-44 0,1 2-60 16,7 0-46-16,-2 2-10 0,7-1-29 0,-1-3-42 15,0 1-204-15,-1-6-73 0,1 0 37 16,-7 0 66-16,-2-2 189 0</inkml:trace>
  <inkml:trace contextRef="#ctx0" brushRef="#br0" timeOffset="27746.68">4236 12634 378 0,'0'0'889'0,"0"0"-441"0,0 0-123 0,0 0-52 15,0 0-24-15,0 0-14 0,0 0-26 0,-87-9-38 16,73 18-36-16,4-1-27 0,0 5-18 0,4 0-19 16,1 1-8-16,4 5-18 0,1 0-8 0,1 2-18 15,7 2-14-15,3 0-3 0,1 3-5 0,6-2 2 16,-2-3-3-16,2-4-6 0,3-5-9 15,2-1-1-15,0-8-8 0,0-3-12 0,2-5-24 16,-1-7-33-16,-2-2-20 0,-2-5-9 0,0-3-2 16,-4-2 9-16,-3-1 17 0,-6-1 22 15,-1-1 37-15,-6 1 26 0,0-2 17 0,0 1 7 16,-7 2 1-16,-1 1 7 0,1 5 15 0,-3 2 15 16,2 5 23-16,1 3 32 0,2 6 21 0,0 3-9 15,0 5-27-15,4 7-33 0,-2 4-36 16,2 2-6-16,1 5 0 0,0 3-1 0,0-2 3 15,3 0-1-15,-1 0 1 0,3 1-12 0,-1-3-2 16,-2 0 0-16,2 1 3 0,-3-2 6 0,2-1 3 16,-3-3-7-16,0 1-3 0,0-4 8 15,-2-2-2-15,0-3 9 0,-2-1-6 0,3-5 0 16,1-3-11-16,-1 0-21 0,1-3 6 0,0-5-6 16,0-4 17-16,1-6 18 0,2-3 3 15,3-5 0-15,-2-1-2 0,4-3 8 0,2 2 3 16,-1 3 2-16,1 3 2 0,1-1-7 0,-1 7 0 15,0 3-3-15,-3 6-3 0,-1 2-1 0,1 1-11 16,-5 4 12-16,2-1-3 0,1 1 1 0,-3 0 7 16,1-2-14-16,-2 0 1 0,3 0-6 0,-4-1 4 15,1-2-4-15,0-1 0 0,-1 1 5 16,0-4-3-16,0 3 6 0,0-3-1 0,0 2-3 16,0 3 2-16,0 2 2 0,0 2 9 0,0 0 11 15,0 1-8-15,0 4 6 0,0 4-10 0,3 1-11 16,0 7 1-16,-1 4-9 0,4 0 5 15,0 3-5-15,1 0 5 0,-1 1-3 0,1-2-5 16,2 0 6-16,0 0-2 0,-2-1-1 0,0 0 3 16,1-3-7-16,-2 0-2 0,-1 1 6 15,0-6-5-15,0-1 2 0,0-5-18 0,0-2-22 16,-3-3-28-16,3-1-55 0,-2-2-90 0,5 0-68 16,-3-2-42-16,2-1-43 0,-1 1-114 0,0 0-109 15,-1 2 32-15,-1 0 71 0,-4 0 207 16,0 0 255-16,0 2 29 0</inkml:trace>
  <inkml:trace contextRef="#ctx0" brushRef="#br0" timeOffset="27931.17">4673 12982 1757 0,'0'0'583'0,"0"0"-359"0,0 0-8 0,0 0 27 0,0 0-8 0,-18-88-55 15,18 62-51-15,5-2-25 0,-1 1-20 0,6 1-14 0,-1 2-13 16,2 5-12-16,1 7-12 0,5 5-16 16,-4 4-3-16,6 3 0 0,0 7-4 0,1 5 1 15,0 4-8-15,-1 4-9 0,-1-3-5 0,-1 4-11 16,-3-4-6-16,1-2-29 0,-5 1-20 0,0-2-23 15,-4 0-36-15,-2-4-26 0,-3 1-30 16,-1-2-11-16,0 2-3 0,-7 1-7 0,-2 0-65 16,-5 4-170-16,-2 0-139 0,-4-1 16 0,-1 0 98 15,5-3 214-15,5-3 259 0</inkml:trace>
  <inkml:trace contextRef="#ctx0" brushRef="#br0" timeOffset="28264.13">4737 13125 623 0,'0'0'77'0,"0"0"-154"0,0 0-23 15,0 0 100-15,0 0 63 0,70-91 56 16,-45 61 55-16,1 3 48 0,-2-1-3 0,3 2-6 15,0 4-1-15,-3 1-4 0,3 6-2 0,-4 4 0 16,-2 4-16-16,-3 6 4 0,-4 1 18 0,-4 5 3 16,-2 7-10-16,0 0-38 0,-6 0-46 0,-1 2-38 15,-1-1-21-15,-2-4-12 0,-5 0-11 16,4-4-8-16,-4 0 0 0,3-3-6 0,-2-2-14 16,2-3-5-16,-3-4-2 0,5-2 1 0,-2-4 6 15,1-1 4-15,3 0-6 0,0-2 5 0,5 1 0 16,4 1 2-16,1-1-16 0,3 1 0 0,1 0 0 15,3 0 0-15,2 2 0 0,1-1 0 16,-3 3 0-16,2 4 0 0,0-1 0 0,-1 2 0 16,-2 1 0-16,-3 4 0 0,-2 0 0 0,-1 4 0 15,-4 4 0-15,2 4 0 0,-1 5 0 0,-4 4 0 16,2 4 0-16,-3 0 0 0,-1 3 0 16,-1-2 0-16,0-3 0 0,0-3 0 0,1-6 0 15,-1-6 0-15,4-1 0 0,1-7 0 0,1-1 0 16,0-12 0-16,4-2 0 0,1-7 0 15,-3-3 0-15,-3-4-322 0,-5 3-407 0,0 4-274 16,0 8-822-16</inkml:trace>
  <inkml:trace contextRef="#ctx0" brushRef="#br1" timeOffset="35513.72">4535 1091 2610 0,'0'0'269'0,"0"0"13"0,0 0-60 0,0 0-50 0,0 0-45 15,0 0-38-15,0 0-35 0,0 0-16 0,0 0-17 16,0 0-2-16,0 0 4 0,0 0-5 0,6-55 0 15,11 50-5-15,0 5-4 0,0 0-1 16,2 5 1-16,-6 4-5 0,5 1 1 0,-6 2-2 16,0 3-4-16,-2 1-2 0,-2 0 1 0,0 1-4 15,-6-1 4-15,-2-1-3 0,0 0-5 0,-4 1 2 16,-4 0 0-16,0-2-3 0,-2-2 5 16,-1-3-3-16,3-3-5 0,1-3 9 0,0-3 0 15,-2 0 3-15,4 0-1 0,1-3-2 0,0-1-2 16,2 2-4-16,2 0-1 0,0 0-6 0,2 2 1 15,2 0 5-15,4 0 7 0,0 4 10 0,-1 3 3 16,2 4 4-16,-1 1 3 0,-2 2 2 16,-3 3 5-16,-2 1 3 0,-1-2 0 0,-3 4 1 15,-4-3-2-15,-1 1-1 0,-2-3-5 0,-2 0-1 16,1 1-4-16,-5-2-8 0,2-4 5 0,-5 1-9 16,3-3-1-16,-1-2-4 0,3-5-7 15,1-1-16-15,6 0-37 0,3-3-46 0,3-2-96 16,1-4-184-16,9-2-180 0,1 3-259 0,4-4 33 15,-2 1 9-15,-2 4 489 0</inkml:trace>
  <inkml:trace contextRef="#ctx0" brushRef="#br1" timeOffset="35897.4">4960 1073 2417 0,'0'0'286'0,"0"0"-97"0,0 0-78 0,0 0-26 0,0 0-6 0,0 0 18 0,0 0 5 0,20 87-14 15,-12-63-9-15,-1 6-10 0,1 0-11 0,1-2-2 16,-1 4-16-16,3-5-12 0,-2-3-11 16,1-5-6-16,0-1-5 0,-3-6 2 0,1 0 4 15,-2-6 1-15,2-2 12 0,-5-2 10 0,-1-2 9 16,0 0 7-16,-1-6 2 0,-1-2-17 16,2-4-36-16,-2-5 0 0,0-4 0 0,1-2 0 15,0 0 0-15,-1-2 0 0,0-1 0 0,1 3 0 16,3 0-14-16,1 2-75 0,4 2-39 0,-2 1-56 15,6 2-101-15,0 0-124 0,-1 2-130 0,6 2-245 16,-8 1 58-16,1 6-211 0</inkml:trace>
  <inkml:trace contextRef="#ctx0" brushRef="#br1" timeOffset="36113.26">5306 1052 1381 0,'0'0'644'0,"0"0"-167"16,0 0-77-16,0 0-59 0,0 0-110 0,0 0-79 15,0 0-37-15,0 0-35 0,0 0-28 16,0 0-20-16,0 0-6 0,0 0-5 0,-87 65-1 15,72-40-1-15,2 2-6 0,0 6 3 0,6 0-2 16,0 1-1-16,6-1 0 0,3-5-7 16,7-3-3-16,7-4 3 0,0-2-2 0,7-5-3 15,0-2 5-15,0-5-2 0,5-2 1 0,-3-5-5 16,3 0 0-16,-3-7 0 0,1-2 0 0,-2-2 0 16,1 0-5-16,-3-3-22 0,-2-1-44 15,-1 1-73-15,-5 0-187 0,2 1-325 0,-5-1-247 16,-4 0 4-16,-1 3 105 0,-4 4 529 0</inkml:trace>
  <inkml:trace contextRef="#ctx0" brushRef="#br1" timeOffset="36598.81">5960 851 2389 0,'0'0'336'0,"0"0"11"0,0 0-79 0,0 0-77 0,0 0-52 0,0 0-36 15,0 0-24-15,0 0-19 0,0 0-14 0,-69 92-12 16,54-41-6-16,2 5-7 0,-3-1-8 16,4-5 1-16,1-5 3 0,3-1-9 0,5-7-6 0,1-2-2 15,2-8-15-15,2-4-16 0,4-4-32 16,3-5-41-16,5-7-43 0,0-2-77 0,3-5-138 16,3-5-103-16,1-6-295 0,0-4 4 0,-6 1 70 15,-5 3 204-15</inkml:trace>
  <inkml:trace contextRef="#ctx0" brushRef="#br1" timeOffset="36863.66">6169 943 2070 0,'0'0'234'0,"0"0"-37"0,0 0 0 0,0 0-8 16,-109 62-41-16,79-34-46 0,8-1-30 0,11-3-2 16,3-1-13-16,7-4 1 0,2 2-4 0,9-5-6 15,0-2 13-15,7 2 1 0,0-4 6 0,1-1-7 16,1-1-10-16,0-1-5 0,-3-2-9 15,-2 1 4-15,-3 0-10 0,-8 3-3 0,1 1 0 16,-4 0 0-16,-6 4-2 0,-6 0-5 0,-5-2-11 16,-3 2-10-16,-2 0 0 0,0-4 0 15,-3-1 0-15,3-4 0 0,5-4 0 0,-1-3 0 0,4-2-12 16,6-5-40-16,1-5-43 0,4-4-29 16,3-5-40-16,6-2-61 0,8-3-124 0,1-4-78 15,4 1-174-15,4 0-120 0,4-3 115 0,-8 12 23 16,-7 5 447-16</inkml:trace>
  <inkml:trace contextRef="#ctx0" brushRef="#br1" timeOffset="37164.24">6231 1052 1258 0,'0'0'466'0,"0"0"-43"16,0 0-34-16,0 0-51 0,35 105-68 15,-28-78-76-15,-5 1-57 0,4 2-26 0,-3-1-17 16,-2 0-14-16,2 1-16 0,0-7-13 0,-1-2-10 16,-1-3-8-16,1-8-7 0,0-1-6 0,1-3-10 15,-2-2 6-15,-1-4 2 0,0 0 6 0,0-4 0 16,-1-5-16-16,-4-2-8 0,3-8 0 15,-1-4 0-15,0-4 0 0,1-4 0 0,1-4 0 16,1-3 0-16,1-2 0 0,7 1 0 0,0 2 0 16,2 6 0-16,0 7 0 0,0 4 0 0,3-1 0 15,-1 1 0-15,6 2 0 0,-2 2 0 0,-1 4 0 16,1 3 0-16,-2 4 0 0,-4 5 0 16,-1 11 0-16,-9 10 0 0,-1 6 0 0,-10 8 0 15,-5-1 0-15,-5-1 0 0,0-4 0 0,-1 3 0 16,-5-5 0-16,5 1 0 0,-4-4 0 0,1 0 0 15,5-5-58-15,2-2-95 0,5-3-150 16,4-2-207-16,4-3-268 0,-2-4-95 0,5 0 81 16,1-4 164-16</inkml:trace>
  <inkml:trace contextRef="#ctx0" brushRef="#br1" timeOffset="45330.35">4855 2386 1839 0,'0'0'559'0,"0"0"-499"0,0 0-14 0,0 0 6 0,0 0 29 0,31 95 25 16,-19-67 12-16,4 4-1 0,-2 1-8 0,3 2-16 16,-2 1-20-16,4-1-12 0,-4 1-13 0,1-2-8 15,-4-2-9-15,2-3-8 0,-4-1-7 16,-4-2-7-16,1-3-2 0,-5-2-2 0,-2 0 2 15,0-3 3-15,-9-2 2 0,0-4 7 0,-1-1 5 16,-3-1 3-16,-4-3-1 0,2-5-1 0,-4 0-9 16,0-2-6-16,3-5-9 0,0-4-11 15,-2-2-9-15,5-3-11 0,1-2-18 0,2-5-27 16,3-2-64-16,0-3-118 0,5-3-87 0,2-2-292 16,0 5-107-16,0 9-626 0</inkml:trace>
  <inkml:trace contextRef="#ctx0" brushRef="#br1" timeOffset="45580.27">5081 2314 2280 0,'0'0'245'15,"0"0"-2"-15,0 0-7 0,0 0-11 16,0 0-57-16,0 0-47 0,0 0-39 0,0 0-29 16,51 95-22-16,-46-85-10 0,0-1-6 0,-4 1-1 15,0 0 0-15,-1 0 1 0,-1 1 4 0,-3-1 1 16,-3 1 1-16,-2-3-3 0,1-2-1 15,-3-1-1-15,1 0-2 0,-1-3-3 0,3 0-2 16,0-2-1-16,2 0-4 0,-3 0-3 0,7-2-8 16,-2-3-10-16,1-1-14 0,3 3-22 15,0-6-27-15,0-1-40 0,5-4-96 0,-1-2-114 0,4-2-118 16,-2-1-287-16,-1 3 36 0,-3 5-486 0</inkml:trace>
  <inkml:trace contextRef="#ctx0" brushRef="#br1" timeOffset="45699.42">5130 2058 2493 0,'0'0'247'16,"0"0"-46"-16,0 0-70 0,0 0-35 0,0 0-43 15,-63 107-25-15,57-80-21 0,2 1-30 16,0 2-89-16,4-1-116 0,4-3-185 0,0-5-336 16,-2-9-799-16</inkml:trace>
  <inkml:trace contextRef="#ctx0" brushRef="#br1" timeOffset="46180.06">5779 2262 2198 0,'0'0'104'0,"0"0"15"0,0 0-4 0,0 0 9 16,0 0-1-16,-96 52-17 0,86-31-17 0,4-1-12 15,3 2-12-15,2 1-5 0,1-2-6 0,7-2-9 16,-2-1-11-16,7-4-8 0,2-3-5 15,-1-4 0-15,5-6 0 0,1-1 3 0,1-5 5 16,-5-7 8-16,4-4 0 0,-1-2 2 0,-4-3 1 16,1-2-5-16,-3-1 2 0,-3 2-1 0,-2-2-2 15,-1 5-2-15,-6 1-1 0,0 4 2 16,0 6 2-16,0 3 1 0,-6 3-1 0,1 4-3 16,-3 7-10-16,1 4-4 0,-1 6-6 0,0 7-4 15,-1 2-2-15,1 3 3 0,2 2-6 0,0 1-1 16,2 2 1-16,-1-2-10 0,5-2 6 15,0-2 0-15,0-4-6 0,5-4-7 0,0-5-13 0,5-3-20 16,-1-4-34-16,1-3-38 0,1-7-46 16,-1 0-75-16,-1-7-73 0,2-7-57 0,-3-7-198 15,-3-3-88-15,2 4 63 0,-6 6-265 0</inkml:trace>
  <inkml:trace contextRef="#ctx0" brushRef="#br1" timeOffset="46548.68">6010 2234 1375 0,'0'0'427'15,"0"0"-265"-15,0 0-25 0,0 0 12 0,0 0 9 16,0 0 4-16,0 0-1 0,0 0-8 0,0 0-19 16,0 0-27-16,0 0-13 0,0 0-12 0,0 0-13 15,0 0-11-15,90 85-5 0,-86-85-10 0,0-2-8 16,-3 0 0-16,1-3-5 0,-2 0-4 16,0-2-5-16,0 0-4 0,0-4-9 0,0 0-5 15,0 1-2-15,0-3-4 0,0 1-1 0,2 2-4 16,3 3-3-16,-2 0-6 0,5 2 4 0,0 3 2 15,2 2 2-15,-3 0 6 0,4 5 0 0,-2 2 4 16,0 2 2-16,-1 3 4 0,1 2 2 16,-6 0 2-16,4 1 3 0,-5-1 3 0,-1 1-1 15,-1-1 1-15,0 0 2 0,0-2 3 0,-1-1 2 16,-3-3 4-16,-2-1 0 0,2 0-3 0,-4 0 1 16,0-4-2-16,-1 2-5 0,-2-3-2 15,1 0-3-15,0-2-5 0,-1 0-1 16,2 0-3-16,4-4-3 0,-1-1-3 0,1 0-6 0,1-2-10 15,4-2-16-15,0 2-24 0,5-2-24 16,3-2-28-16,2-1-47 0,5-2-92 0,-3 0-76 16,5 2-59-16,-3-2-96 0,5 3-119 0,-7-2 58 15,1 5 27-15,-7 2 76 0</inkml:trace>
  <inkml:trace contextRef="#ctx0" brushRef="#br1" timeOffset="46713.75">6302 2287 1175 0,'0'0'399'0,"0"0"-161"0,0 0-21 16,0 0 0-16,0 0-11 0,0 0-4 0,9 95-3 15,-7-86-12-15,0 0-27 0,-1-2-28 0,4 0-29 16,-4-2-26-16,0-1-21 0,0-1-18 0,-1-1-13 16,0 1-10-16,0-1-4 0,1-2-10 15,-1 0-12-15,0 0-23 0,0 0-39 0,0 0-77 16,0 0-109-16,1 0-64 0,0-5-98 0,3 0-228 16,-2-1 48-16,-1 3-536 0</inkml:trace>
  <inkml:trace contextRef="#ctx0" brushRef="#br1" timeOffset="47080.18">6336 1926 1620 0,'0'0'395'0,"0"0"-104"16,0 0 0-16,0 0-1 0,0 0-49 16,0 0-74-16,0 0-52 0,0 0-20 0,0 0-10 0,0 0-14 15,7 94-13-15,-3-58-12 0,2 3-5 16,-2 2-8-16,2 2-6 0,-4 2-6 0,5 0-5 15,-5 0-5-15,-1-2-6 0,0-2-5 0,0-2-5 16,0-4-13-16,-1-3-5 0,0-4-12 16,0-5-17-16,3-4-13 0,-3-6-25 0,1-5-30 15,0-4-57-15,-1-4-40 0,2-5-45 0,-2-8-49 16,2-6-111-16,-1-2-185 0,3 3-8 0,-3 4-285 0</inkml:trace>
  <inkml:trace contextRef="#ctx0" brushRef="#br1" timeOffset="47315.16">6519 2347 2196 0,'0'0'192'16,"0"0"-33"-16,0 0-18 0,-1 91-15 15,3-71-38-15,4-2-36 0,0-4-26 0,1-6-25 16,1-1-8-16,-1-3-15 0,-2-1-15 0,3-3-12 16,-5 0-15-16,3-5-15 0,-3-4-29 15,-2-1-20-15,-1-4-19 0,0 0-6 0,0-1 25 16,0-2 31-16,-2 1 35 0,-1-1 31 0,-3-1 22 15,3 1 8-15,-5 0 9 0,4-2 3 0,-2 0 4 16,2 1 0-16,-1 4 4 0,4-2-5 0,1 4-6 16,0-1-7-16,1 3-21 0,4 0-30 15,0 3-137-15,0 1-216 0,-2 3-887 0</inkml:trace>
  <inkml:trace contextRef="#ctx0" brushRef="#br1" timeOffset="47729.36">6639 2372 1542 0,'0'0'349'0,"0"0"-122"15,0 0-40-15,0 0 10 0,0 0 16 0,0 0-13 16,0 0-22-16,0 0-44 0,0 0-60 16,0 0-20-16,22-101-10 0,-21 69-4 0,3-2 8 15,-4-4-2-15,1 0 4 0,-1-2-3 0,0 2-11 16,3 2-7-16,-2 3-11 0,4 5-6 0,0 5-5 16,-2 5-4-16,4 3-3 0,0 6-4 15,-2 4-6-15,4 5-7 0,-2 5-7 0,1 5-4 16,-2 6-2-16,3 2-11 0,-3 3-16 0,-2 4-31 15,-2 1-43-15,2-1-64 0,-4 7-39 16,0 1-2-16,-6 2 16 0,-1 2 40 0,1 4 4 0,-5-3-13 16,1 0 8-16,-1-1 29 0,-2-3 63 15,3-1 61-15,3-4 38 0,0 0 25 0,0-3 13 16,5-1 10-16,2-6 3 0,0-5-1 0,6-5-1 16,3-2-6-16,2-5 2 0,0-2 4 0,3-3 10 15,1-8 13-15,0 0 14 0,-2-7 38 16,5 1 35-16,-6-2 29 0,4-2 13 0,-6 6-24 15,-1 1-34-15,0 4-35 0,-5 6-22 0,-1 2-12 16,1 2-8-16,-3 9-12 0,0 3-13 16,0 6-13-16,-1 0-14 0,1 3-9 0,-1-4-5 15,0-1-8-15,5-4-10 0,-1-4-15 0,0-3-22 16,2-3-18-16,-2-2-26 0,3-3-35 0,0-5-69 16,-3-4-86-16,1-2-43 0,-1-4-44 0,-2-1-83 15,2 0-79-15,-4 4 29 0,1 5-313 0</inkml:trace>
  <inkml:trace contextRef="#ctx0" brushRef="#br1" timeOffset="48146.79">6853 2308 1691 0,'0'0'378'0,"0"0"-146"0,0 0-75 0,0 0-43 0,0 0-44 0,0 0-38 0,0 0-24 0,0 0-11 16,0 0-7-16,0 0-4 0,0 0-4 0,0 0-9 16,0 0-20-16,0 0-22 0,14-35-21 0,-9 35-14 15,-3 2-2-15,1 3-4 0,3 6-25 16,-4 1-34-16,4 0-32 0,-2 4-9 15,4 0 38-15,0-1 64 0,-3 0 69 0,3-1 59 0,0-2 27 16,2 1 8-16,-4-5 11 0,3 1 6 0,1-4 12 16,0-3 10-16,-1-2 1 0,1 0 9 15,-3-2 19-15,-2-3 29 0,4-4 65 0,-1-1 36 16,-4-2 4-16,4-4-16 0,-1-1-60 0,-4 0-49 16,5 0-30-16,-4-4-20 0,2 3-17 0,-2 1-7 15,2 2-5-15,-1 3-7 0,3 3-4 16,-2 5-7-16,-2 3 1 0,5 1-1 0,-1 8-2 15,-2 3 0-15,2 5-5 0,3-2-4 0,-4 6-1 16,2-1-4-16,-4 2-5 0,4-5-1 0,-3 2-2 16,-3-1-5-16,-2-1-1 0,-1 0 1 15,0-2-1-15,0-1 2 0,-4-1 2 0,-2-2-2 0,-3-3 2 16,4 0-2-16,-4-3-1 0,1-1-2 16,-2-3-3-16,1 0-1 0,4 0-3 0,-1-2-7 15,1-5-8-15,0-1-14 0,4-6-26 0,1-2-31 16,1-4-38-16,5-1-59 0,0-3-102 15,3-1-78-15,0 0-96 0,2-3-230 0,0-3 58 16,-3 9 56-16,0 6 54 0</inkml:trace>
  <inkml:trace contextRef="#ctx0" brushRef="#br1" timeOffset="48517.36">7372 1866 1737 0,'0'0'595'0,"0"0"-321"0,0 0-17 0,0 0-18 0,0 0-60 0,21 107-66 0,-17-79-37 0,3-1-23 16,1 5-7-16,1-1-1 0,-4 1 3 15,4 0 6-15,0-1-2 0,0-2-8 0,0-5-9 16,0-1-12-16,-1-5-14 0,0-2-2 0,0-2-3 16,-5-3-6-16,1-1 5 0,-4-1-1 0,0-4 1 15,-1-2 0-15,-5-1-3 0,-3 0-3 16,-2-2-4-16,0 0-2 0,-1-2 1 0,-4 0-1 16,4 1 0-16,0 1 5 0,0 1-2 0,2 5 2 15,2 2 3-15,5 4 3 0,0 5-4 0,3 1-1 16,8 1-5-16,3-1-5 0,6 1 4 0,1-3 1 15,-1-4 1-15,7-3 2 0,-2-6-1 16,1 1 1-16,0-4 4 0,3-2 4 0,-4-3 9 16,-1-6 7-16,0-1 8 0,-1-2 8 0,-2-3 8 15,-5 2 4-15,-2-2-1 0,-3 1 0 16,-1 0-16-16,-6 1-17 0,-1 3-13 0,-8-2 0 16,-1 2 0-16,-3 2 0 0,-7 1 0 0,-2 4 0 15,-2 3 0-15,-3 5 0 0,5 10-43 16,0 6-50-16,0 6-94 0,2 10-202 0,0 2-232 15,5 2-251-15,-2 1 37 0,4-10 124 16,7-12 367-16</inkml:trace>
  <inkml:trace contextRef="#ctx0" brushRef="#br1" timeOffset="50497.1">5821 4019 2534 0,'0'0'214'0,"0"0"3"0,0 0-32 0,0 0-34 0,0 0-34 0,-93-65-24 0,75 65-19 0,-2 9-8 15,1 1-14-15,-1 8-12 0,2 2-7 0,4 8-1 16,-1 3-8-16,4 5-2 0,6 0 1 15,2 2-8-15,3-2-1 0,5-3-3 0,6-4-3 16,1-4-6-16,6-8-2 0,1-5 1 0,2-5-1 16,1-7-2-16,5-2 10 0,-2-6 2 15,3-8 4-15,-6-1 8 0,4-4-4 0,-3 0 0 16,-2 1-1-16,-3 2 5 0,-5 3-9 0,-3 3-2 16,1 3-2-16,-9 4-8 0,3 3 5 15,-5 2-6-15,0 0 0 0,0 0 0 0,0 2 0 16,0-1 0-16,0-1 0 0,0 0 0 0,0 0 0 15,1-1 0-15,1-6 0 0,0-3 0 0,3-2 0 16,-3-2 0-16,-1-5 0 0,-1 1 0 0,0 1 0 16,0 0 0-16,-2 5 0 0,-2 2 0 15,0 3 0-15,1 3 0 0,-2 4 0 0,0 2 0 16,-3 8 0-16,-1 8 0 0,0 4 0 0,-1 4-24 16,2 3-48-16,2 0-34 0,0-3-49 0,5-3-99 15,1-4-101-15,3-5-103 0,3-4-260 16,3-3 45-16,-4-4 27 0,1-1 12 0</inkml:trace>
  <inkml:trace contextRef="#ctx0" brushRef="#br1" timeOffset="50846.38">6049 4264 2341 0,'0'0'253'0,"0"0"-27"0,0 0-25 15,0 0-18-15,0 0-37 0,-2-102-32 16,9 79-30-16,0-3-15 0,2 3-12 0,1 3-6 15,2 1-8-15,0 1-7 0,2 6-2 0,-2 2-8 16,0 1-2-16,-2 7-2 0,0 2-1 0,1 2-4 16,-3 7-2-16,-1 5-1 0,-2 1-4 15,1 6 2-15,-3-1-2 0,-2 5 0 0,4-3-2 16,-3-2-2-16,0-4-2 0,4-2 0 0,-2-5-1 16,3-2-1-16,-2-4 1 0,3-3-1 15,-1 0 4-15,-1-5-1 0,2-4 0 0,-1-3 1 0,-2-4 3 16,3-5-5-16,-5-4 2 0,3 1-3 0,-4-2-3 15,0 2 0-15,2 0 0 0,-4 4 0 16,1-1 0-16,-1 3 0 0,0 8 0 0,0 1 0 16,0 4 0-16,0 3 0 0,0 2 0 15,0 0-22-15,0 2-16 0,0 5-18 0,2 0-24 0,1 1-26 16,5 5-40-16,-1-5-81 0,-2 1-76 16,4-2-50-16,1-3-158 0,-3 0-127 0,-2-2 56 15,1-2-40-15,-4 0 211 0</inkml:trace>
  <inkml:trace contextRef="#ctx0" brushRef="#br1" timeOffset="51796.76">6356 3841 1521 0,'0'0'342'0,"0"0"-113"0,0 0 4 16,0 0 15-16,0 0-4 0,0 0-17 0,0 0-44 15,0 0-38-15,0 0-23 0,0 0-13 0,0 0-12 16,0 0-15-16,99-56-13 0,-87 58-14 15,5-1-15-15,-3 1-9 0,4-2-10 0,-4 2-5 0,4-2-10 16,-2 0-1-16,-2-2-2 16,-1-1-2-16,2-3-1 0,-4 1-5 0,0 0-7 0,-3 0-9 15,-3-1-9-15,1 1-15 0,-4 2-11 16,-1 1-2-16,-1 0-3 0,-2 2-7 0,-6 0-5 16,-1 2-9-16,-3 3 0 0,0 2 11 0,-5 2 16 15,5 1 18-15,-2 1 13 0,0 1 11 0,3 3 6 16,-1 0 4-16,2 1 3 0,0 2 2 0,1 3 4 15,4-1 2-15,-2 1 1 0,-1 1 0 16,5 4-2-16,-1-4 0 0,0 3-1 0,4-4-4 16,0-2 0-16,1-3-1 0,6-2-2 0,3-3 3 15,1-4-1-15,2-4 2 0,4-3 0 16,2 0-1-16,0-7-2 0,2-2-2 0,-1-4-6 16,1-2-4-16,-5-3-8 0,3-1-6 0,0 0-2 15,-6 0 4-15,3 0 8 0,-6 2 10 16,0 1 9-16,-6 2 3 0,3 4 8 0,-5 1 12 15,-2 4 12-15,0 2 11 0,-1 3-2 0,-7 1-4 16,4 8-6-16,-3 3 2 0,-3 5 5 16,1 3 5-16,3 1 2 0,-1-1 0 0,1 1-6 0,4-2-8 15,2-2-11-15,0-3-8 0,7-2-10 0,1 0-6 16,2-5 0-16,2-2-6 0,0-3 4 16,1-2-1-16,2-2 0 0,-1-3 3 0,-3-4-6 15,1-1-1-15,-2-1-3 0,-1 0-2 0,-3-2 0 16,-3 1 0-16,-3 2 1 0,0-2 3 15,-5 1 1-15,-3 4 0 0,-4 0 1 0,-3 3-2 16,1 2-5-16,-4 2 0 0,-1 2 0 0,5 2-4 16,-3 3 4-16,5 0-1 0,3 0 3 0,0-2 1 15,8-3-6-15,1-2-1 0,6 0-2 0,4-5 6 16,3-7 7-16,4-1 4 0,-2-1 2 16,5-4 1-16,-3-1-2 0,-3 0-1 0,-1 2 2 15,1 0 0-15,-8 1-4 0,2 4 2 0,-3 1 2 16,-4 3-2-16,-1 4 9 0,0 2-1 15,-1 2-3-15,-4 0-5 0,1 4-7 0,-1-1-8 16,3 3-8-16,2-3-7 0,0-1-22 0,1 0-20 16,9-2-21-16,0 0-20 0,1-6-13 15,6-1-12-15,-3-1 1 0,3-3 24 0,-2 3 24 16,1-2 38-16,-5 1 30 0,0 1 9 0,-1 1 10 16,-3 0 4-16,-3 3 0 0,-4 1 7 0,0 1 5 15,-2 2 6-15,-5 0 9 0,3 2 15 16,-4 5 23-16,4 0 23 0,-3 3 16 0,3 2 5 0,0 0-5 15,4 0-10-15,0 2-1 0,5 0-2 16,1 1-6-16,3 3-4 0,2-3-6 0,5 0-16 16,-4-1-1-16,5 0-11 0,-4-2-12 0,0-1-2 15,-2-1-9-15,0 1-4 0,-4-3-2 0,-1 2 5 16,-4 1-3-16,-2-1-4 0,0 2-1 16,-8 0-6-16,-2 1-4 0,0-2 0 0,-1 0-4 15,-3-1 1-15,-1-3-4 0,2-2-5 0,1-3-3 16,1-2-22-16,3-2-11 0,0-5-31 0,6-5-34 15,2 2-40-15,0-5-87 0,7-4-83 16,0-1-54-16,7-4-136 0,-2 2-121 0,1-1 67 16,-3-1 45-16,-1 7 152 0,-2 5 215 0</inkml:trace>
  <inkml:trace contextRef="#ctx0" brushRef="#br1" timeOffset="52080.05">7108 3783 2244 0,'0'0'328'0,"0"0"-30"0,0 0-26 0,0 0-68 0,0 0-63 0,0 0-44 0,0 0-31 0,0 0-11 0,85 4-2 0,-68-4-3 15,-3 0-11-15,1-6-15 0,-2 1-11 0,-1-2-5 16,3 2-3-16,-5-4-8 0,-4 2-8 0,1 2-18 16,-1-2-11-16,-5 1-14 0,0 1-15 0,-1-1-10 15,-1 3-18-15,-6-2-9 0,3 3 4 0,-2 2 18 16,-2 0 20-16,3 5 27 0,-5 6 19 0,3 2 20 16,-3 4 23-16,1 4 20 0,3 3 19 15,-1 3 12-15,-1 5 3 0,3 1-4 0,-1 1-10 16,2 3-19-16,-2 0-10 0,3-2-10 0,1-2-11 15,-1-2-4-15,3-5-13 0,4-5-9 16,0-5-17-16,3-5-19 0,-2-6-29 0,5-5-40 16,-2 0-46-16,2-9-52 0,1-5-22 0,-1-6-14 15,0-4-16-15,1-2-41 0,-2-1-167 0,1-3 9 16,1-1 43-16,-5 9 28 0,-2 8 195 0</inkml:trace>
  <inkml:trace contextRef="#ctx0" brushRef="#br1" timeOffset="52430.08">7359 3864 1282 0,'0'0'398'0,"0"0"-131"0,0 0-50 16,0 0-6-16,0 0-4 0,0 0-26 15,0 0-28-15,0 0-37 0,34 97-31 0,-32-74-16 16,-1-3-9-16,4-1-7 0,-2-3-5 0,0-3-3 16,2-4-6-16,-3-2-6 0,0-3-8 0,3-3-3 15,-4-1 5-15,-1-1 6 0,0-8 7 0,0-2 3 16,0-1-8-16,-5-5-5 0,3-2-5 0,0 0-1 16,0-2 3-16,1 0 0 0,1 1-1 15,0 1 2-15,1 4-2 0,3 1-4 0,6 1-6 16,0 6-8-16,1 4-4 0,1 3-1 0,1 5 4 15,0 6 5-15,-2 1-2 0,1 4 1 0,-2-2-6 16,0 4-1-16,2-3-3 0,-2-1-5 16,0 0-2-16,0-1-7 0,-2-2-4 0,-1-2-5 15,-4 3-5-15,-3-3-6 0,0 1-1 0,-1-3-6 16,-7 2-9-16,-1-2-15 0,-2 0-21 16,-1 0-19-16,-5-3-15 0,3 1-13 0,-5-1 6 15,1-2 24-15,2-1 37 0,-1-1 50 0,3 0 50 16,4 0 36-16,-1-1 19 0,4-1-1 0,5-3-22 15,2 0-30-15,1-2-24 0,7-2-23 16,3 1-35-16,3-4-76 0,5-1-90 0,1-1-86 16,4 0-179-16,5 1-151 0,3-4 44 0,4-1 35 15,-10 5 125-15,-7 4 414 0</inkml:trace>
  <inkml:trace contextRef="#ctx0" brushRef="#br1" timeOffset="53130.6">7849 3697 1944 0,'0'0'177'0,"0"0"-22"0,0 0 12 16,0 0 26-16,-108 37 3 0,88-18-17 0,5 4-31 16,-1 1-35-16,7 3-33 0,5 1-15 0,1 2-16 15,3 1-9-15,3-2-9 0,2 1-7 0,5-5-6 16,6-6-5-16,0-3-3 0,2-5-1 16,1-6 2-16,2-4 8 0,1-1 9 0,2-5 7 15,-3-7 4-15,-1-2-2 0,0-5-4 0,-4-1-3 16,3-6 0-16,-2 0-5 0,-4-2-3 0,-2-1-4 15,-1-1-5-15,-2 1 4 0,1 3 3 0,-4-2 2 16,3 4 3-16,2 4-3 0,-1 4-4 16,0 6-1-16,1 6-14 0,1 4-3 0,-1 9 0 15,0 5 0-15,2 7 0 0,-1 2 0 16,0 5 0-16,-1-2 0 0,0 3 0 0,1-3 0 0,-2-1 0 16,1-3 0-16,-1-1 0 0,-4-4 0 15,0 0 0-15,-3-4 0 0,1-1 0 0,-3-4-22 16,0-3-7-16,-4 0-10 0,-5-5-15 0,-1 2-30 15,-1-2-25-15,-3 0-18 0,-3-2-4 0,-2-3 2 16,4-2 18-16,-2 1 31 0,4-1 33 16,-2 0 31-16,7 2 23 0,1 1 14 0,0 1 1 15,6 1 0-15,1 2-7 0,0 0-9 0,11 0-7 16,1-2 9-16,7 0 15 0,1-3 17 16,7-2 17-16,-3 2 6 0,5-4 1 0,-1 1-3 15,-2-1-1-15,1 0-5 0,-5 1-2 0,0-2 4 16,-3-1 6-16,0-1-9 0,-6-2-4 0,1 2-10 15,-6-4-14-15,0 1 4 0,-2 0 1 0,-4-1-3 16,-1 0-5-16,-1-1-23 0,-3 4 0 0,-7-1 0 16,-1 2 0-16,-5 1 0 0,-4 2 0 15,-1 3 0-15,-1 6 0 0,2 0 0 0,-2 3 0 16,2 9 0-16,0 2 0 0,3 4 0 0,3-2 0 16,3 2 0-16,2-3-27 0,0-2-66 0,7-5-72 15,0-1-146-15,0-3-110 0,2-4-210 16,-3 0-151-16,0-4 96 0,-3-1 49 0,3 0 295 0</inkml:trace>
  <inkml:trace contextRef="#ctx0" brushRef="#br1" timeOffset="53263.36">8025 3396 2866 0,'0'0'232'0,"0"0"-70"0,0 0-48 0,22-92-41 0,-15 72-34 15,-1 1-30-15,-1 2-29 0,-3 1-44 0,1 1-85 16,0 1-100-16,-3 5-50 15,0 4-48-15,-3 5-145 0,-3 5-58 0,-1 6 5 0,4-2-235 16</inkml:trace>
  <inkml:trace contextRef="#ctx0" brushRef="#br1" timeOffset="53416.94">7937 3736 1776 0,'0'0'474'0,"-43"160"-47"0,19-71-39 16,-3-2-47-16,6-11-96 0,1-9-87 0,1-9-51 16,6-6-29-16,-1-7-18 0,4-8-19 15,1-9-41-15,2-5 0 0,3-6 0 0,0-8 0 16,2-2 0-16,1-7 0 0,-1 0 0 0,-2 0 0 15,1-7 0-15,-5 0 0 0,5-5-49 0,-4 0-103 16,5-4-163-16,-3 0-232 0,0 0-313 0,-1 2-26 16,1 3-400-16</inkml:trace>
  <inkml:trace contextRef="#ctx0" brushRef="#br1" timeOffset="68563.42">5456 4928 2773 0,'0'0'299'0,"0"0"-48"0,0 0-87 0,0 0-42 0,0 0-25 0,0 0-17 0,0 0-16 15,0 0-15-15,0 0-10 0,0 0-9 16,12-88-11-16,-2 84-6 0,1 3-2 0,-1 1-4 16,0 0 0-16,1 5-2 0,-2 0-2 0,1 1 1 15,1 3 0-15,-2 0 4 0,1 1-4 0,-6 1-4 16,3-1-1-16,-5-1-5 0,-1 3 0 16,-1 0-3-16,-5 0 3 0,-4 0-5 0,-7 0 7 15,2 0 4-15,-5 0-3 0,0-1 6 0,-2-4-5 16,4 0 1-16,-1-5 1 0,1-2 0 0,3 2 0 15,3-2 1-15,0 0 2 0,6 0 3 16,5 0-6-16,0 0-1 0,8-2-2 0,5 2-3 16,7 0 6-16,0 4 1 0,7 1-1 0,-2 2-3 15,4 2 4-15,-3 1 1 0,0 3 3 0,-5-1 3 16,-1 2 0-16,-2-1 0 0,-6 4 1 0,-2-1-1 16,-5 0 0-16,-5 3 2 0,0-1 1 15,-6 1 1-15,-7 1-12 0,-3-3 0 0,-5 0 0 16,0-2 0-16,-2-1 0 0,-3-2 0 15,2-3 0-15,-2-2 0 0,4-2 0 0,3-1 0 0,4-4 0 16,4 0-14-16,3-4-24 0,4-3-22 0,4-1-22 16,4-3-32-16,5 1-60 0,4-3-165 15,7 0-114-15,-1-2-249 0,2-1-18 0,1-5 153 16,-5 5 31-16,-6 5 240 0</inkml:trace>
  <inkml:trace contextRef="#ctx0" brushRef="#br1" timeOffset="68980.25">5789 4879 2546 0,'0'0'440'0,"0"0"-133"0,0 0-143 0,0 0-46 0,0 0-30 0,0 0-15 0,0 0-13 0,0 0-10 0,0 0-8 0,0 0-5 15,98-77-11-15,-86 77-4 0,3 5-6 16,-6 2-6-16,-3 0 0 0,2 5-1 0,-5-2-2 15,1 2-6-15,-4 2 2 0,-2 1-1 0,-3 1-2 16,-5-2 2-16,1 4-2 0,-3-5 1 16,1 1 0-16,-4-2 0 0,2 0-1 0,1 0-4 15,-1-3-1-15,3-2 1 0,-1 0-5 0,5-5 3 16,3 2-3-16,3-2-5 0,0-2 2 0,7 0 1 16,6 1 7-16,0-1 6 0,5 2 6 0,-1 2 1 15,1 3 2-15,1 0 2 0,-7 3 2 16,-1 1 0-16,-4 4 2 0,-6 1 1 0,-1 1 1 15,-4 2-9-15,-7 0-10 0,-3 0 0 0,1 1 0 16,-5-1 0-16,2-1 0 0,-4-3 0 16,1-1 0-16,0-3 0 0,0-4 0 0,7-3 0 15,0-4 0-15,3 0 0 0,2-3 0 0,7-5-43 16,0-4-41-16,8-6-27 0,4-3-35 0,6-3-84 16,3-3-147-16,0 1-141 0,4-6-214 15,1 2 64-15,-8 5 114 0,-5 10-78 0</inkml:trace>
  <inkml:trace contextRef="#ctx0" brushRef="#br1" timeOffset="69280.24">6265 4770 2085 0,'0'0'435'0,"0"0"-74"0,0 0-65 0,0 0-102 15,90-43-68-15,-82 42-40 0,-6-1-25 0,0 2-9 16,-2 0-4-16,-6 3-6 0,-4 3-8 0,-7 1-12 16,-1 1-4-16,-2 3-3 0,-1-2-1 0,0 5-2 15,0 2-3-15,-1 0-2 0,1 3-3 0,2-1-1 16,-1 1-2-16,8 1-1 0,2-3 0 15,4 1-2-15,6-4-4 0,2-1 3 0,8-1-2 16,6-2 2-16,4 1 5 0,0-3-1 0,4-1 1 16,3 0 3-16,-5 0 1 0,0-1 1 15,-2 5 7-15,-2-1 4 0,-8-1 5 0,-1 3 2 16,-7-3 0-16,-2 2 0 0,-4 1 0 0,-7-2-14 16,-5 0-11-16,-2 2 0 0,-2-3 0 0,4-1 0 15,-4-1 0-15,1 0 0 0,1-3 0 16,5-2 0-16,1-1-46 0,4-1-31 0,1-3-35 15,7-6-77-15,5 0-182 0,5-3-117 0,3-2-217 16,7-2-16-16,1 0 163 0,-4 4 10 16,-4 3 268-16</inkml:trace>
  <inkml:trace contextRef="#ctx0" brushRef="#br1" timeOffset="69396.25">6398 5069 1176 0,'0'0'574'16,"0"0"-115"-16,0 0-64 0,1 113-42 0,-7-76-89 16,-2-2-110-16,-2-1-24 0,2-2-40 0,2-4-24 15,0-3-21-15,3-4-23 0,2-4-17 16,1-5-12-16,1-1-11 0,3-8-15 0,5-1-32 15,3-2-68-15,3-5-201 0,1-6-114 0,3-3-303 16,-4-1-43-16,-4 6-356 0</inkml:trace>
  <inkml:trace contextRef="#ctx0" brushRef="#br1" timeOffset="69946.56">6900 4782 2862 0,'0'0'338'0,"0"0"-141"16,0 0-70-16,0 0-35 0,0 0-13 15,-111 42-12-15,84-24-6 0,4 0-6 0,-2 3-4 16,2 2-5-16,3 1-8 0,2 3 0 0,4 3-6 16,3-1-20-16,2 2-12 0,2-1 0 15,7-3 0-15,0-3 0 0,8-3 0 0,4-4 0 16,4-1 0-16,3-5 0 0,3-7-13 0,1-2-17 16,-1-4-8-16,6-6-8 0,-5-6 1 15,4-2-3-15,-3-3 0 0,0-5-1 0,-3 2-8 0,-6-4 5 16,2-2 0-16,-7 3 8 0,-2-3 11 15,-2 2 11-15,0 1 14 0,-2 2 9 0,3 2 11 16,2 1 9-16,0 5 6 0,-2 5 2 0,0 3 0 16,2 5-2-16,-6 2 0 0,3 6 1 0,-3 3 1 15,3 7-3-15,-3 3-6 0,-2 2-6 16,-1 6 0-16,0 3 2 0,0 1 1 0,-1-2 2 16,-2-3-3-16,-2 0 1 0,4-5-2 0,0-1 0 15,-2-4-2-15,0 0-4 0,0-6 2 0,2-1 0 16,-3-2 4-16,-1-5 2 0,4-2 5 15,-1 0-3-15,-3-7 3 0,2-4-8 0,1-5-6 16,0-4-3-16,-1-2-5 0,3-6 0 0,0-4 0 16,5-2 0-16,-1-2-5 0,6-1 3 15,7-2-1-15,5 1 1 0,0 0 2 0,8 7 2 16,-1 4 1-16,-6 7 4 0,2 6-7 0,-8 6 0 16,0 3 0-16,-6 5 0 0,-3 1 0 0,-6 8 0 15,-2 5 0-15,-3 3 0 0,-7 3 0 0,-7 7 0 16,-2-1 0-16,-1 1 0 0,-3 1 0 0,-1-2 0 15,-2-1 0-15,4-2 0 0,2-4 0 16,1-2 0-16,7-3 0 0,1-1-45 0,5-7-26 16,4-1-26-16,2-3-27 0,8-2-51 0,4 0-144 15,4-4-67-15,5-5-98 0,2-4-187 0,4-4 109 16,0-2 59-16,-7 3 67 0,-2 4 214 0</inkml:trace>
  <inkml:trace contextRef="#ctx0" brushRef="#br1" timeOffset="70146.17">7445 4731 2135 0,'0'0'772'0,"0"0"-392"0,0 0-156 0,0 0-79 0,0 0-45 0,0 0-19 0,-33 102-21 0,11-58-17 0,1 7 1 0,1 0-5 16,3 1 2-16,6-3-10 0,5-6-31 0,6-5 0 15,9-6 0-15,9-7 0 0,4-4 0 16,3-9 0-16,1-2 0 0,3-5 0 0,-1-5 0 16,-3 0 0-16,2-5 0 0,-4-4 0 0,-1-1 0 15,-4-4 0-15,0 2 0 0,-6-2 0 16,-3 3 0-16,-6 2 0 0,-3 2 0 0,0 5 0 0,-5 2 0 15,-5 0-28-15,-4 9-243 0,-2 4-356 16,-2 1-292-16,0-2-86 0,7-5-240 0</inkml:trace>
  <inkml:trace contextRef="#ctx0" brushRef="#br1" timeOffset="72129.58">4133 6937 2562 0,'0'0'241'0,"0"0"-2"0,0 0-37 0,0 0-42 0,0 0-29 0,0 0-23 16,-20-103-21-16,27 82-15 0,3 2-13 15,3 2-14-15,-2 3-15 0,1 3-9 0,3 6-12 16,-5 2 3-16,1 3-1 0,-2 3-2 0,-3 4 1 16,2 4-1-16,-6 3-2 0,2 0 1 0,-4 1-2 15,0 4-1-15,-5 0-2 0,-1 0 3 16,-2 0 1-16,0 0-3 0,-2-2-1 0,2-3-3 16,1-4 2-16,3-3 1 0,-2-2 1 15,3-5-2-15,3 0-9 0,0-1 1 0,4-6 2 16,6-4-1-16,3-1 7 0,4-2 3 0,4 1-1 15,2-1 2-15,0 7 4 0,2 2-2 0,-3 3-3 16,-4 2-5-16,-2 9 0 0,-5 1 0 16,-1 6 0-16,-2-1 0 0,-6 4 0 0,-2-2 0 15,0 4 0-15,-1-2 0 0,-6 0 0 0,1-3 0 16,-1-1 0-16,-1-1 0 0,4-3 0 0,-3-4 0 16,4-5-22-16,-3 2-43 0,4-4-48 0,1 0-69 15,0-5-89-15,-1-2-80 0,2-1-45 16,0-1-107-16,0-1-107 0,0-1 69 0,0 6-54 15,0 0 149-15</inkml:trace>
  <inkml:trace contextRef="#ctx0" brushRef="#br1" timeOffset="72330.21">4366 6977 1868 0,'0'0'270'0,"0"0"-29"15,0 0 0-15,0 0 2 0,23-88-9 16,-13 64-25-16,4-4-40 0,0 3-33 0,1-1-34 16,3 3-26-16,0 2-18 0,-3 6-16 0,2 3-10 15,-5 5-15-15,1 3 0 0,-1 4 0 0,-2 4-2 16,-3 5 0-16,3 1-1 0,-2 1-4 15,1 3-1-15,-3-1 1 0,1-1-5 0,1 0-1 16,0-3 2-16,-3-1 3 0,4-2-8 0,0-1-1 16,-3-3-7-16,0-1-5 0,2-1-3 15,-3-3-13-15,1-4-25 0,-1-3-53 0,0-3-91 16,3-4-110-16,-5-1-98 0,4-2-153 0,-5-2-133 16,1 2 78-16,-1 10-465 0</inkml:trace>
  <inkml:trace contextRef="#ctx0" brushRef="#br1" timeOffset="72630.19">4768 6402 2075 0,'0'0'316'0,"0"0"-43"0,0 0-17 16,0 0-25-16,0 0-50 0,0 0-38 0,0 0-42 15,0 0-14-15,0 0-9 0,0 0-13 0,0 0-11 16,0 0-28-16,0 0-13 0,9-34-8 16,-19 46-5-16,0 3 4 0,1 1-1 0,0-1-3 15,1 3-3-15,3-1 2 0,3 1 0 0,1-2-2 16,1 3-1-16,2-1 0 0,8-3 0 15,0-2 2-15,3-2 3 0,5-4 0 0,0 0 3 16,-1-2 7-16,-1 0 4 0,2 1 0 16,-5-3 4-16,-3 2 1 0,-1 4 2 0,-3-2 5 0,-1 0 0 15,-5 4-3-15,0-2-4 0,-1 2-20 16,-8 1 0-16,3-2 0 0,-4 1 0 0,-1-3 0 16,2-2 0-16,0-1 0 0,1-3-16 0,-1-2-50 15,4-2-61-15,2-5-107 0,3-4-115 0,0-4-110 16,4-4-227-16,1-5-7 0,2 5 46 15,-5 3-171-15</inkml:trace>
  <inkml:trace contextRef="#ctx0" brushRef="#br1" timeOffset="72813.13">4997 6084 2095 0,'0'0'283'16,"0"0"8"-16,0 0 23 0,0 0-7 15,0 0-54-15,20 106-93 0,-17-75-66 0,-1 3-34 16,4 5-15-16,-5 2-12 0,0 1-8 0,0-3-4 15,1-1-8-15,4-6-6 0,-2-2-8 16,4-7-9-16,2-4-10 0,-1-4-34 0,0-3-43 16,2-5-100-16,-1-4-91 0,0-3-31 0,1-7-34 15,-1-6-69-15,-1-4-144 0,-2-6 13 0,-1 6-83 16,-5 5 151-16</inkml:trace>
  <inkml:trace contextRef="#ctx0" brushRef="#br1" timeOffset="72963.75">5188 6345 1616 0,'0'0'502'16,"0"0"-290"-16,0 0-45 0,0 0 28 0,0 0 8 15,0 0-3-15,7 88-25 0,-3-70-50 16,0-3-32-16,-3 2-27 0,3-1-20 0,0-1-19 16,-2-2-13-16,2-1-11 0,-1-4-9 0,-1-2-13 15,-1-1-30-15,1-3-65 0,1-2-73 0,-3-2-30 16,0-5-50-16,0-2-48 0,0-5-154 16,0-1-115-16,0 1-6 0,-4 3-237 0</inkml:trace>
  <inkml:trace contextRef="#ctx0" brushRef="#br1" timeOffset="73147.2">5249 6328 1848 0,'0'0'281'0,"0"0"-136"0,0 0-35 15,0 0-3-15,0 0-9 0,0 0-3 0,0 0-2 16,0 0 5-16,0 0 0 0,0 0-8 16,33 88-19-16,-29-79-21 0,0-1-15 0,0 1-16 15,-2-2-12-15,-1 0-22 0,2 0-48 0,-1 0-55 16,-2-4-35-16,0-1-33 0,0-2-5 0,0 0-64 15,0-2-207-15,-2-1-65 0,0-1-748 0</inkml:trace>
  <inkml:trace contextRef="#ctx0" brushRef="#br1" timeOffset="73815.64">5407 5996 1533 0,'0'0'414'0,"0"0"-166"0,0 0-54 16,0 0 20-16,0 0 12 0,0 0-1 0,0 0-13 16,10 101-52-16,-8-77-41 0,-2 1-29 0,0 3-23 15,0-2-18-15,0 0-13 0,0 0-10 0,0-3-9 16,0-3-5-16,0-3-4 0,0-1-2 0,0-4-1 16,1-5-1-16,-1 0-2 0,2-4 2 15,-2-3 0-15,2 0 2 0,-2-3 3 0,0-6-2 16,0-3-1-16,0-2-1 0,0-4-1 0,0-2-1 15,0-2-1-15,1-3 0 0,2 2 0 16,-1 0-1-16,4 1 1 0,-2 1 0 0,4 4 1 16,2 5 4-16,-2 5-1 0,1 5 1 0,-4 2-1 15,4 11 0-15,-1 4 3 0,-2 4 5 0,0 5 3 16,2 2-2-16,-5-2 1 0,1 0-3 16,-1-1 0-16,-1-1-1 0,-1-3-1 0,0 0-4 15,0-3 0-15,1-1-7 0,-2-4 0 0,0-6 0 16,2 0 0-16,-2-5 0 0,0 0-10 0,0 0-2 15,0 0-14-15,-2-5-9 0,0-4-19 0,1 1-22 16,1-6-28-16,0 1-41 0,1-1-38 16,6 1-36-16,-1-1 5 0,2 2 35 0,3 2 51 15,1-1 60-15,2 1 40 0,0-1 27 0,2 3 15 16,0-1 16-16,-1-1 9 0,3 2 35 0,-3-1 43 16,2-2 35-16,-3 1 31 0,1 0-11 15,-3-1-29-15,-2 2-30 0,-4 2-28 0,-1 4-20 16,-4 0-3-16,-1 3 0 0,0 0-2 0,0 0-7 15,-2 0-13-15,-5 0-22 0,0 0-18 0,-3 0 0 16,-2 2 0-16,2 1 0 0,-1 0 0 16,3 4 0-16,2 0 0 0,-2 4 0 0,5 1 0 15,-2 2 0-15,5 0 0 0,0-2 0 0,8 1 0 16,1-1 0-16,2-1 0 0,1-1 0 0,3-3 0 16,-1-2 0-16,0-1 0 0,0-3 0 0,-3-1 0 15,-2 0 0-15,-1 0 0 0,-3 0 0 16,-4 0 0-16,-1 0 0 0,0 0 0 0,-1 0 0 15,-5 2 0-15,-4 2 0 0,-2 1 0 16,-1 2 0-16,-1 1 0 0,-4 1 0 0,0-1 0 16,3 1 0-16,-1-2 0 0,5 0 0 0,2-4-83 15,3 1-325-15,0-4-310 0,3 0-199 0,-2 0-31 16,4-4-73-16</inkml:trace>
  <inkml:trace contextRef="#ctx0" brushRef="#br1" timeOffset="83636.78">19530 1307 1585 0,'0'0'176'0,"0"0"38"0,4-91 18 0,3 54 12 0,-2 5-10 16,1 0-25-16,3 4-36 0,-3 3-32 0,-1 6-20 15,1 3-12-15,-1 6-23 0,-3 5-16 0,1 1-11 16,-2 4-14-16,1 4-6 0,0 6 4 16,0 6 1-16,3 6 1 0,-2 7 0 0,-2 4-11 15,0 7-7-15,-1 0-4 0,0 2-10 0,2-1-3 16,1-3-6-16,0-4-2 0,2-4 0 0,1-8-4 16,3-3-5-16,-2-4-15 0,-3-4-12 0,0-6-17 15,0-2-14-15,-4-1-16 0,0-2-8 16,0 0-28-16,-4-5-45 0,-2-2-96 0,-8-7-76 15,-1-5-54-15,-3-1-102 0,4 1-148 0,5 6-653 0</inkml:trace>
  <inkml:trace contextRef="#ctx0" brushRef="#br1" timeOffset="83906.65">19201 1096 1614 0,'0'0'168'16,"0"0"-31"-16,-40 114-28 0,31-64 11 0,2 1 6 15,7-3 6-15,1 1 3 0,7-3-8 16,8-1-5-16,4-6-10 0,6-4-17 0,4-8-4 15,5-2-6-15,2-10 2 0,6-6 0 0,4-7-3 16,0-4-15-16,1-10-12 0,0-6-3 0,1-6 0 16,-7-7 6-16,-4-3 4 0,-3-7-2 0,-5-5-9 15,-2-2 0-15,-5-2-5 0,-2-5-4 16,-4-2-8-16,-4-2-26 0,-7 7-10 0,-6 4 0 16,0 7 0-16,-8 2 0 0,-6-2 0 15,-4-2 0-15,-7-2 0 0,-2 0 0 0,-8 4 0 16,-2 8 0-16,-4 7 0 0,-4 14-22 0,2 12-14 15,-6 12-22-15,-6 31-12 0,-7 26-50 0,-3 24-123 16,3 16-175-16,19-3-287 0,14-29-220 16,15-29-573-16</inkml:trace>
  <inkml:trace contextRef="#ctx0" brushRef="#br1" timeOffset="84698.79">20354 1052 1911 0,'0'0'166'0,"0"0"-38"0,0 0 25 0,0 0 28 0,0 0 7 0,0 0-25 0,-69 88-36 0,66-61-21 16,-2 4-15-16,3 4-8 0,2-1-10 16,0 3-8-16,7-7-2 0,1-2-12 0,5-5 3 15,0-6-6-15,0-3-3 0,4-6 6 0,-1-3-4 16,-1-3-4-16,4-2-2 0,-2-7-6 15,-2-3-5-15,3-3-4 0,-4-5-6 0,0-3-6 16,-2-3-9-16,-3 0 0 0,-2-2-9 0,0 0-5 16,-4 1-13-16,1 0-20 0,-2 1-25 15,-1 3-31-15,-1 1-34 0,1 1-59 0,0 3-107 0,3 2-58 16,-2 0-70-16,0 3-133 0,-1 2-98 0,0 4-495 16</inkml:trace>
  <inkml:trace contextRef="#ctx0" brushRef="#br1" timeOffset="85196.17">20742 976 883 0,'0'0'555'15,"0"0"-221"-15,0 0-6 0,0 0-17 0,0 0-38 16,0 0-52-16,0 0-65 0,0 0-41 16,0 0-27-16,0 0-25 0,0 0-15 0,0 0-22 15,-111 13-9-15,90 6-4 0,3 4-6 0,7-1 1 16,3 2-3-16,6 0-3 0,2-3-1 0,6 0 0 15,5-2 1-15,2-4 3 0,6 1 4 16,3-4 5-16,-1-1 13 0,5-1 9 0,-4-1 8 16,-1-2 5-16,-2-1 0 0,-6-1-3 0,-1 2-9 15,-1 0-6-15,-3 0-9 0,-7 4-2 0,-1 1-2 16,-1 0-9-16,-7-2 0 0,-3 4-13 0,-1-2-1 16,0-4-3-16,-4 1-10 0,3-4-6 15,-2 1-20-15,2-5-21 0,1-1-31 0,3 0-38 16,3-5-55-16,1-2-74 0,4-3-19 0,1-1 5 15,1 1 33-15,8 0 72 0,0 3 40 16,2 0 41-16,2 5 48 0,0 2 38 0,1 2 38 16,-2 5 35-16,1 2 33 0,-1 1 29 0,2 0 33 15,-2-1 49-15,1-1 28 0,2-1 3 0,-2-1-21 16,5-1-45-16,-3-5-42 0,2 0-23 16,3-2-15-16,0-7-19 0,-1-1-19 0,1-2-7 15,-4-3-6-15,1-3-11 0,-2 1 1 0,-5-2-11 16,-3 1-5-16,-1 0-5 0,-6 1-5 0,-7-1-10 15,-4 2 0-15,-8 3 0 0,-1 0 0 16,-3 7 0-16,-4 4 0 0,3 5 0 0,-1 9 0 16,2 9-9-16,6 5-41 0,2 7-36 0,7 3-67 15,7 1-187-15,3-1-245 0,9-3-331 0,-2-9-220 16,-1-9 316-16</inkml:trace>
  <inkml:trace contextRef="#ctx0" brushRef="#br1" timeOffset="86463.11">21509 1205 1186 0,'0'0'698'0,"0"0"-486"0,0 0-7 0,0 0 24 0,-7 90 11 15,2-66-25-15,-4 0-48 0,1 0-40 0,2-3-34 16,-2-1-16-16,-1-6-16 0,3 0-13 16,1-5-5-16,2-2-4 0,-2-4-2 0,4-1 4 15,0-2 0-15,0-2-11 0,0-4-9 0,1-5-12 16,0-5-7-16,1-2 1 0,2-6 3 0,5-3-2 16,1 0-4-16,1-2 6 0,2-1 1 0,-2 3 5 15,5 3 8-15,0-1-10 0,-1 6-5 16,4 1-1-16,-1 2-5 0,-2 2 8 0,1 4 1 15,-3 3-1-15,-3 1 10 0,-1 5-11 0,-2 1-2 16,-5 0 3-16,0 3-7 0,-2 6 11 0,-1 1 4 16,-7 8-3-16,-1 2-3 0,-1 4-6 15,-3 2-1-15,2 2 2 0,0-1 1 0,0 5-3 16,2-3-3-16,2-3-3 0,5 0-1 0,0-2 2 16,2-2 0-16,3-3-2 0,7-3 2 15,0-6-3-15,8-1-1 0,1-5-1 0,2-4-7 16,2 0 12-16,2-7-1 0,0-4 5 0,-2 1 9 15,4-4-12-15,-6-2 3 0,1 0-2 0,-3-2 2 16,-7 2-3-16,0 1 1 0,-3 1-2 16,-3 3 5-16,-4 5 2 0,-1 1 0 0,-1 3 6 15,-2 2-9-15,-5 5 7 0,2 3-2 0,-2 3-5 16,-2 4 4-16,4 1-5 0,0-2 5 0,4 0-1 16,1-2-2-16,2-2 0 0,7-1-4 15,3-4 5-15,4-2-4 0,2-3 2 0,-2 0-1 16,4-5-5-16,0-4 2 0,-2-1 2 0,-4-1 0 15,0-2 0-15,-7 1-2 0,1 0 3 0,-8 0-1 16,0 1 0-16,-8 2 4 0,-4 1-7 0,-2 3 3 16,-6 0-1-16,-6 5 0 0,3 0-2 15,-2 7-2-15,-1 1 1 0,-1 1-6 0,4-1 4 16,3-1 3-16,8-1-2 0,3-5 8 0,5-1-1 16,4 0-4-16,1-1 2 0,4-6 1 0,5-4 0 15,5-1 2-15,-1-1-1 0,3-3-3 16,-1 1 5-16,1-3 3 0,-5 6-2 0,3-2 2 15,-4 6-7-15,-2-1-5 0,-3 2 1 0,4 2-3 16,-3 0-24-16,0 3-18 0,-2 0-29 16,3 2-32-16,-4 0-17 0,4 0-47 0,0 0-73 15,2 0-53-15,0-3-41 0,1-2-60 0,2-4-121 16,4-3-48-16,-3 0 11 0,3-2 140 0,-3-1 420 16,3-1 0-16,-7 2 152 0,-1 0 115 0,-6 0-22 15,-1 5 9-15,-2 0 25 0,-4 5 22 16,-5 4-14-16,-3 0-50 0,-5 7-33 0,-2 5-5 15,3 5 8-15,-3 2 5 0,2 2-24 0,4 0-42 16,4-1-35-16,6-1-27 0,3 2-12 0,4-1-1 16,7-4-6-16,9 2-5 0,6-1-6 0,5-1-7 15,3-2 0-15,4-4-6 0,1-2-10 16,-3 1-7-16,0-2-11 0,-6 0-2 0,-5 0 3 16,-5 1-7-16,-8 1 1 0,-3 2 0 0,-9-1 3 15,-3 3 1-15,-13 1 0 0,-1 2-5 16,-7-1-3-16,-5 1 3 0,-1-4-1 0,2 0-3 15,-2-4 0-15,3 1-12 0,3-4-5 0,4-1-16 16,3-4-25-16,7-2-29 0,7-5-44 0,3-5-43 16,3-3-76-16,10-6-75 0,6-3-34 15,7-2-43-15,0-3-27 0,9-3 24 0,-1 0 66 16,3 1 109-16,-3-1 156 0,2 5 154 0,-4 5 104 16,-3 4 52-16,-5 6 14 0,-5 7-25 0,-8 1-28 15,-2 6 31-15,-5 7 49 0,-4 3 25 16,0 4-20-16,0 1-59 0,0 3-65 0,-2 1-43 15,1 0-21-15,0 0-24 0,0-1-13 0,-3 1-20 16,4-2-11-16,-1-1-9 0,0-3-11 0,1-2 1 16,0 0-9-16,-1-6-5 0,1-2-15 0,0-2-30 15,0-3-44-15,0-1-47 0,0-8-84 0,1-3-108 16,1-7-62-16,6-2-134 0,-5-3-161 16,4-2 60-16,-1 4 36 0,-3 8 418 0</inkml:trace>
  <inkml:trace contextRef="#ctx0" brushRef="#br1" timeOffset="86530.37">22455 1129 1357 0,'0'0'254'0,"0"0"-33"0,0-110-1 0,0 78-21 0,0 9-60 0,0 0-80 0,0 6-123 16,1 4-117-16,0 6-301 0,4 3-980 0</inkml:trace>
  <inkml:trace contextRef="#ctx0" brushRef="#br1" timeOffset="88296.98">22504 1094 1073 0,'0'0'414'0,"0"0"-263"0,0 0-10 0,0 0 14 16,0 0 17-16,0 0 18 0,0 0 25 0,100 46 14 15,-90-24-12-15,-4 2-32 0,1 6-43 16,-5 2-30-16,-2 3-22 0,0 1-17 0,0-3-15 16,0-2-16-16,-1-5-12 0,0-4-15 0,-1-4-8 15,1-5-3-15,-4 0-2 0,3-6 5 16,-4-2 0-16,3-3-5 0,0-2 3 0,-4-2-7 16,5-7-3-16,-1-7 5 0,-1-1-9 0,3-7 4 15,1-3-1-15,0-5-2 0,6 0 1 16,0-1 2-16,4 0-1 0,4 4 1 0,0-1 1 0,3 8 4 15,3 2 0-15,1 7 1 0,0 6 3 16,-1 4 0-16,-5 5 6 0,0 8 1 0,-3 5 5 16,-4 6 3-16,-4 5 3 0,-2 2 0 0,-2 1-6 15,-1 2-4-15,-4-2-4 0,-4 0-3 0,-2-1 1 16,-3-2-1-16,0 2 1 0,-4-2-4 0,-2-2 2 16,-1-2-2-16,3-3-6 0,2-5-2 15,-1-2-3-15,7-5 0 0,1-3-2 16,6-4-13-16,2 0-12 0,1-7-5 0,4-2 2 15,7-5 8-15,7-3 0 0,3-3-1 0,4 0-3 16,6-1 11-16,-4 2 10 0,7 0 12 0,-7 4 6 16,2 3 1-16,-7 2 1 0,-2 4 0 15,-3 3-1-15,-7 3 3 0,-6 2 8 0,1 5 7 0,-5 3 5 16,0 2-1-16,0 1 0 0,0 1 0 16,0-1-1-16,0-3-2 0,3 0-9 0,8-3-5 15,-1-3-1-15,8-2 5 0,-1-2 5 0,2-2 2 16,0-7 0-16,0-1-7 0,0-1-1 15,-3-1-5-15,-5 0-5 0,-7 2 1 0,-2 2-8 0,-2-1 6 16,-2 0-3-16,-8 2-3 0,-2 0-2 16,-6 4-9-16,2 1 0 0,-2 2-1 0,-2 3 2 15,2 4 5-15,3 0 0 0,-1 2 5 0,5-2 0 16,2-2-5-16,6-1-8 0,3-4-5 0,3 0 4 16,7-2 5-16,0-7 8 0,8 1 7 15,-4-5 0-15,4-2 0 0,-1-1-1 0,-4-1 0 16,-1-2-1-16,-1 2 0 0,-2 1 2 0,-2-1-2 15,-2 4 0-15,0 4-1 0,-2 4 0 0,-2 1 1 16,1 2-2-16,3 2 0 0,-2 0-2 16,3 6-3-16,1 1 4 0,1 2-4 0,2 2-9 15,2-1-12-15,1 2-22 0,-1-1-14 16,-2-1-7-16,0 2 5 0,1-1 15 0,-3-2 16 16,-3 4 18-16,1-3 13 0,-5 1 6 0,-1 1 5 15,0-2 4-15,-6-3 4 0,2 0 5 0,-3-3 1 16,-2-1 9-16,3-3 9 0,-2-3 12 0,1-4 6 15,3-4-6-15,-2-1-10 0,6-5-15 16,5-3-7-16,1 2 2 0,4 1-1 0,5 1-1 16,-1 2-2-16,4 5-1 0,-2 6-8 0,1 3 2 15,1 10-5-15,-5 8-2 0,0 4 4 0,0 7-5 16,-4 4 2-16,-3 2-1 0,4-1-3 0,-1-2 4 16,0-4 0-16,3-3-4 0,3-2 6 0,1-6 2 15,2-5 8-15,-1-4 6 0,0-3 4 16,2-5-9-16,-2-3-6 0,-2-7 0 0,-3-4-16 15,0-5 9-15,-6-4-6 0,2-1-5 0,-1 0 0 16,-4 0-13-16,-1 1-14 0,4 3-15 16,-5 5-17-16,1 1-19 0,-1 3-33 0,0 2-56 15,1 1-74-15,1 1-44 0,0 0 8 0,1 0 43 16,1 0 79-16,0 1 66 0,3-3 41 16,-1 0 39-16,-3 1 48 0,4-1 52 0,-2 0 56 15,-3-1 50-15,-1 3 24 0,-2 0-2 0,-1 1-22 16,-5 3-32-16,-1 1-31 0,-1 2-23 0,-1 7-21 15,-3 4-22-15,0 6-11 0,-3 4-10 16,4 5-2-16,0-1 0 0,1 5-3 0,5 0-8 16,0 0-7-16,5-2-9 0,0 0-8 0,6-6 1 15,4-3-1-15,4-3 2 0,4-6 1 0,1-3-1 16,2-3-2-16,0-4 3 0,0-2-4 0,1-7 6 16,-1-5 5-16,0-1-5 0,-2-6 5 0,-1 1-4 15,-5-5-5-15,1 3 8 0,-1-3 3 16,-3 5-8-16,-3 1 3 0,-1 3-5 0,-2 6-4 15,-1 4 10-15,-3 5 4 0,0 1 2 0,-3 7-1 16,-2 5-2-16,-3 5-5 0,-1 4-3 16,-1 3-1-16,5 0 2 0,-1-1 2 0,3-2-4 15,3-3 3-15,0-2-10 0,0-4-7 16,4 0-3-16,3-3-6 0,1-2-16 0,0-4-10 0,3-1-18 16,-1-2-26-16,1 0-7 0,1 0-14 15,-1 0 9-15,1-2 21 0,-2 1 30 0,0-1 27 16,-1 2 19-16,-2-4 13 0,-2 3 11 0,1-3 21 15,-3 1 12-15,-1-4 18 0,0-4-9 0,0 1-9 16,-1-4-8-16,0-4-9 0,1 0-4 16,-1-5 2-16,4-1-2 0,1-3-7 0,2 1 4 15,0-2-2-15,4 2 5 0,-1 2-6 0,1 5 0 16,3 2-5-16,-5 8-9 0,-1 4 2 0,-2 5-10 16,-1 3-5-16,-2 8 0 0,3 6 0 15,-1 4 0-15,1 1 0 0,-1 4 0 0,1-3 0 16,1-1 0-16,0 0 0 0,0-3 0 0,0-1 0 15,-2-3 0-15,3-1 0 0,-5-3 0 16,1-2 0-16,-4-2 0 0,-1 0 0 0,-2-1 0 16,-5-1-20-16,0-2-10 0,-4-1-5 0,-1 0-8 15,-2-2-5-15,-3 0-4 0,1 0 4 0,-1-2 16 16,-1 0 14-16,5 1 11 0,1-1 11 0,4 2-1 16,1 0-5-16,5 0 2 0,2 0-2 0,2 0 3 15,8-4-2-15,5-1 7 0,0-2-3 16,8-3 1-16,1-2 5 0,0-3 2 0,2-1 6 15,-1-1 5-15,2-3 8 0,-3 0 2 0,0 3-1 16,-2-2-1-16,-4 1-5 0,-1 4-9 16,-6 4-1-16,-1 4-2 0,-5 4-4 0,-5 2 3 15,0 7-1-15,-4 6-2 0,-1 6-3 0,-4 4 3 16,0 1-5-16,0 3 0 0,1-2-2 0,5-3-2 16,3-3 0-16,0-4 0 0,6-4 0 15,2-6 0-15,5-1 0 0,2-4 0 0,3-4 0 16,1-5 0-16,-2-1 0 0,-1-2 0 15,-2 0 0-15,0-2 0 0,1-3 0 0,0 1-48 16,-1-3-63-16,-3 1-98 0,2-1-236 0,-5 1-212 16,-3-1-183-16,-4 7-69 0,-1 4 33 0</inkml:trace>
  <inkml:trace contextRef="#ctx0" brushRef="#br1" timeOffset="88479.35">23646 786 3540 0,'0'0'69'0,"0"0"7"0,0 0-10 0,-2 90-8 0,11-48-1 0,4 5-22 16,2-6-10-16,3-2 2 0,0-5-17 15,-3-3 3-15,2 1-1 0,-3-5-8 0,-1-1 3 16,-4-4-1-16,-4-1-8 0,0-2 6 0,-5-5-17 16,-2-2-19-16,-4-5-44 0,-3-2-103 15,-2-5-235-15,-3 0-269 0,0-3-263 0,7-1-718 0</inkml:trace>
  <inkml:trace contextRef="#ctx0" brushRef="#br1" timeOffset="92263.49">19184 4294 2336 0,'0'0'391'0,"0"0"-139"0,0 0-97 0,0 0-14 15,0 0-19-15,0 0-19 0,0 0-12 16,0 0-13-16,1-90-15 0,13 83-13 0,3 2-12 16,3 3-7-16,0 2-8 0,1 0-4 0,-2 4-5 15,1 3-2-15,-3 1-2 0,-3 5 3 0,-3 1-6 16,-5 0-2-16,-3 7 0 0,-3 2-9 0,-8 3 5 15,-4 0-1-15,-5 3-3 0,-3-1 1 16,-2-4-2-16,0 2-1 0,1-4 1 0,-3-4 2 16,4-3 0-16,4-5 1 0,0-1-2 0,6-4 2 15,3-1 4-15,4-4 1 0,3 0 3 0,5-6 3 16,6 1 2-16,4 0 2 0,6-2 2 16,4 0-4-16,2 3-4 0,2-2-6 0,1 3-2 15,-2-2-4-15,1 1-11 0,-3-3-17 0,-2-2-43 16,-4 1-43-16,-4-3-42 0,-5 1-70 0,-2-1-125 15,-7 0-60-15,-2-1-138 0,-6-2-80 16,-3 3 59-16,3 4-279 0</inkml:trace>
  <inkml:trace contextRef="#ctx0" brushRef="#br1" timeOffset="92529.4">19006 4194 1561 0,'0'0'337'15,"0"0"-177"-15,-59 100-31 0,47-59 15 0,7 4 14 16,5-2-2-16,6-1-16 0,8-2-24 0,8-6-19 15,7-6-14-15,4-7-4 0,8-6 4 16,3-3 14-16,4-5 9 0,5-4 13 0,3-3-4 16,1-7-17-16,0-6-14 0,-2-9-27 0,-4-6-16 15,-5-4-5-15,-5-3-5 0,-9-4-3 0,-5 0 5 16,-8-3-26-16,-7 1-7 0,-7-1 0 16,-5 1 0-16,-9-2 0 0,-12 2 0 0,-9-1 0 0,-11 2 0 15,-8 8 0-15,-8 7 0 0,-5 11 0 16,0 14 0-16,1 14 0 0,1 16-78 0,5 11-35 15,4 9-39-15,6 4-144 0,8 0-275 0,6 2-278 16,11-15-79-16,6-13-180 0</inkml:trace>
  <inkml:trace contextRef="#ctx0" brushRef="#br1" timeOffset="94063.58">19950 4266 2939 0,'0'0'119'0,"0"0"-31"0,0 0 21 16,-89 35 6-16,76-16-22 0,4 5-15 0,2 5-16 15,4 5-19-15,3 0-12 0,3 2-6 0,5-2-9 16,5-1-6-16,4-5-3 0,3-4-5 0,7-7-2 16,-1-5 1-16,3-5-11 0,-1-5-5 15,2-2-5-15,-1-3-10 0,-6-4-9 0,-1-4-11 16,-4-1-21-16,-7-1-16 0,-3-1-37 0,-7 2-66 16,-2 0-39-16,-9 1-1 0,-8 1 25 0,-4-1 61 15,-4 2 53-15,-6 3 23 0,0-2 19 16,0 1 23-16,0-2 15 0,3 0 22 0,1 4 21 15,9-2 20-15,5 2 17 0,6 0 12 0,5-1 37 16,3 1 20-16,7-2 4 0,5 4-5 0,5-1-33 16,3 1-20-16,5 2-10 0,-1-1-5 15,3 2-11-15,-4 3-7 0,4 2-3 0,-6 4-5 16,-1 3 7-16,1 0 4 0,-3 0 2 0,-2 2 2 16,1-2-9-16,-5-2-6 0,0 2-5 15,-3 0-11-15,-1-1-1 0,-5 3-4 0,0-2-6 16,0 0-2-16,-3 0-2 0,0-2-1 0,-6 0-2 15,4-1-2-15,-3-4 0 0,1 1-1 16,2-3 0-16,-2-3-1 0,1 0 1 0,1-9 1 16,2-1-1-16,0-6 5 0,0-4-5 0,4-4-2 15,2-2 3-15,3-1-1 0,2-1 2 0,0-2 5 16,1 5-1-16,5 4 1 0,-5 2 5 0,6 6-3 16,-4 6-1-16,2 4-3 0,-3 3-1 0,-2 7 0 15,-2 5 4-15,0 4-2 0,-5 5-1 16,0 1-6-16,-3 4-5 0,-1-2 0 0,1-3 0 15,0-4 0-15,-1-3 0 0,0-2-27 0,1-3-11 16,0-1-16-16,-1-3-23 0,0 2-24 0,-1-3-8 16,-1-2-21-16,-5-2-62 0,0 0-105 15,-1-2-68-15,-4-3-74 0,-2-2-36 0,2-2 64 16,-4-1 74-16,2-1 135 0,0 1 192 0,-1-1 166 16,2 2 110-16,3 3 55 0,1 1 11 0,3-2 20 15,2 4-50-15,3-1-58 0,1-1-67 16,4-4-100-16,4 0-33 0,6-3-11 0,2 0-8 15,3 0-7-15,2 1-7 0,1-2-1 0,4 5 2 16,-2 2 2-16,-3 5 12 0,3 1 0 0,-4 5 6 16,0 5 8-16,-4 4-5 0,-1 1 5 15,-2 4-2-15,-2 0-2 0,-1 4 3 0,-4-5-1 16,0 3-1-16,0-1-6 0,-1-3-7 0,-3-1-5 16,0-5-3-16,0 0-1 0,-2-5 2 0,0 1 6 15,-2-3 3-15,-3-4 1 0,0 0-1 0,-2 0-7 16,-1-7-5-16,-1-3-1 0,1-3-4 0,2-2-3 15,-2-2-1-15,1-2-3 0,2-2-1 16,1-1 1-16,2-2 0 0,2-2-2 0,8-1-1 16,2 4 0-16,4 0-3 0,3 2 1 0,4 6 4 15,-1 3 0-15,1 5 0 0,-1 4 0 16,0 3-1-16,-5 1 0 0,0 8 1 16,-5 4 4-16,-2 5-2 0,-5 3 2 0,-2 3-1 0,-1 0 0 15,-2 4-1-15,-3-1-2 0,-1 0-1 16,-2 1 0-16,-2 0 0 0,4-2 2 0,0-2-2 15,-1-5 0-15,5 2-1 0,2-5-3 0,0-5-2 16,4 0 0-16,3-6 0 0,4-5 2 0,6-2 3 16,-4-12 5-16,6-4 0 0,1-5 1 15,-3-5 0-15,-1-1 0 0,1-2-1 0,-4 0 1 16,0-3 0-16,0 2-2 0,-3 3-2 0,-2 5 0 16,-2 3 0-16,1 5-1 0,-4 6 4 0,-2 5-2 15,2 5-1-15,1 0 1 0,-1 8 2 0,5 5 1 16,-2 4 2-16,1 4 2 0,2-1-5 0,1 3-1 15,-2-2-3-15,1-6 0 0,-1 1-6 16,1-5-2-16,-2 2-8 0,3-3-12 0,-6-1-16 16,0 0-32-16,-4-2-14 0,0-2-12 0,-4 3-14 15,-6-1-36-15,-1 0-109 0,-2 0-28 0,-4 0 10 16,0-1 60-16,-1 1 126 0,0-1 50 16,5 1 23-16,-2-4 15 0,3 1 13 0,6-4 18 15,-1 0 20-15,7 0 31 0,0-7 56 0,8-2 14 16,3-3 3-16,2-2-21 0,6-1-47 15,4-2-19-15,2-3-6 0,-1 3-1 0,4-2-4 16,-6 4-3-16,3 3-7 0,-3-1-5 0,-3 8-2 16,-3 3 1-16,0 4 1 0,-5 9 7 15,-1 4-2-15,-5 5-4 0,0 5-4 0,-2-1-7 16,-2 1-4-16,-1-5-4 0,0-1-3 0,0-3-6 16,0 1 0-16,0-5 0 0,1-3 0 0,0-5 4 15,1 0 0-15,0-4 6 0,0 0 11 0,-1-7 6 16,6-4 3-16,-3-5-5 0,3-3-11 0,2-2-8 15,0-1-2-15,3-2 0 0,-1 1 0 16,2-2 2-16,3 5 1 0,-1 1-1 0,3 3 0 16,-5 6-4-16,4 3-3 0,-6 7-3 0,0 4 0 15,-2 6 1-15,-3 6 1 0,0-1 1 0,-2 4-1 16,3-2-2-16,-1 2-6 0,0-3 0 16,2 0 0-16,3-4 0 0,-1-4 0 0,1-3 0 15,2-1 0-15,-3-4 0 0,2 0 0 0,-2-4 0 16,-2-6 0-16,0-2 0 0,0-3 0 0,-1-5 0 15,-3-1 0-15,0 0 0 0,0-2 0 16,-1-1 0-16,-2 3 0 0,3 4-20 0,-4 1-85 16,2 4-53-16,-1 3-73 0,0 1-188 0,0 2-106 15,-1 3-209-15,0 1-47 0,0 0-341 0</inkml:trace>
  <inkml:trace contextRef="#ctx0" brushRef="#br1" timeOffset="94448.39">21416 4403 2376 0,'0'0'330'0,"0"0"-110"0,0 0-42 0,0 0-26 0,0 0-38 0,0 0-9 0,0 0-8 16,0 0 0-16,0 0-14 0,111 31-22 0,-82-42-14 16,-3-2-25-16,2-1-13 0,-6 0-6 0,3 0-3 15,-7 0 2-15,-1 0 0 0,-7 3-1 0,-1 0-1 16,-6 4 0-16,-3 2 0 0,0 2 0 0,-2 3-2 16,-7 0-5-16,0 3-5 0,-4 8-2 15,2 1-1-15,-6 3 6 0,5 6 5 0,-3 0 6 16,1 0 4-16,2 0-4 0,4 4 1 0,1-1-2 15,1-1 3-15,1-1 0 0,1-1 0 16,3-2-2-16,1-4-5 0,2 0 1 0,4-2-1 16,-1-3-1-16,3-3-5 0,1-4 0 0,2-1-3 15,0-2-4-15,5-5-2 0,-3-6-3 0,2-4-2 16,1-2-4-16,2-4 6 0,-3-1-2 16,3 1 6-16,0 2 7 0,-5 4 10 0,3 2 2 15,-6 6 0-15,-4 4 2 0,1 3-4 0,-4 2 5 16,-2 5-3-16,-1 3-2 0,0 2-5 15,-1 2 2-15,-2-1 0 0,0-2-4 0,2-1-9 16,-2-3-8-16,3-3-12 0,0-2-13 0,4-2-5 16,0-2-30-16,2-5-74 0,-2-4-129 0,-2-1-68 15,3-1-129-15,-1-4-131 0,1-3 58 0,-1 7 0 16,-3 4 190-16</inkml:trace>
  <inkml:trace contextRef="#ctx0" brushRef="#br1" timeOffset="94846.8">21870 4234 2507 0,'0'0'294'0,"0"0"-172"0,0 0-58 15,0 0-12-15,0 0-24 0,0 0-26 0,0 0-20 16,0 0-26-16,0 0-37 0,0 0-81 16,0 0-70-16,0 0-61 0,0 0-90 0,0 0-13 15,75 67 70-15,-62-50 170 0,3 4 267 0,-3 1 175 16,-1 3 72-16,-1 1 5 0,-3 1-64 16,-1 1-28-16,-4 0-28 0,3-5-70 0,-3 0-60 15,-2-6-36-15,1-3-21 0,2-3-8 0,-2-6 3 16,0-5 12-16,-2 0 20 0,2-7 3 0,3-7-2 15,-2-7-17-15,5-5-18 0,1-3-9 16,4-2-1-16,5-2-3 0,3 4-3 0,2 1 1 16,4 4-13-16,-3 7-3 0,2 6-3 0,-3 6-15 15,-2 5 0-15,-3 9 0 0,-3 4 0 0,1 4 0 16,-6 4 0-16,-1 2 0 0,-5 0 0 0,3-3 0 16,-4-3-7-16,-3-1-22 0,1-4-5 15,-1-1-5-15,-2-3-7 0,-7-3-8 0,-1 0-7 16,-4-2-1-16,-6 1-2 0,-1-4-4 0,-4 0-8 15,1-2-7-15,-4-1-7 0,4-1 7 0,-3 1 22 16,6 0 29-16,1 3 32 0,7 0 23 16,3 0 10-16,5 0-4 0,5 0-5 0,13-3-2 15,2-4 0-15,8-2 2 0,5 0-6 0,3 0-7 16,0 4-10-16,0 2-10 0,0 3-14 0,-1 8-11 16,-1 8-49-16,-6 5-256 0,-5 4-385 15,-8-4-126-15,-4-5-501 0</inkml:trace>
  <inkml:trace contextRef="#ctx0" brushRef="#br1" timeOffset="95379.63">18853 6694 3199 0,'0'0'163'0,"0"0"-36"0,0 0-1 0,0 0 1 0,0 0-16 0,0 0-27 0,0 0-30 0,0 0-22 16,109-37-9-16,-81 37-6 0,-4 2 0 16,0 5-2-16,-1 4-15 0,-6-1 0 0,-2 7 0 15,-4 1 0-15,-5 0 0 0,-3 1 0 0,-3 2 0 16,0-1 0-16,-8 0 0 0,-2-3 0 0,-2 2 0 16,-3-3 0-16,0-2 0 0,-4-5 0 15,4-1 0-15,-1-4 0 0,5-3 0 0,1 0 0 16,8-1 0-16,2 0 0 0,1 0 0 0,10 0 0 15,4 0 0-15,6 4 0 0,2 3 0 0,-1 3 0 16,-2 1 0-16,0 3 0 0,-6 0 0 16,-2 3 0-16,-5-2 0 0,-1 2 0 0,-6-1 0 15,-3 2 0-15,-6-1 0 0,-6-2 0 0,-2 0 0 16,-6-2 0-16,0-1 0 0,-3-5 0 0,0-4 0 16,-3-3 0-16,5 0 0 0,0-3 0 0,3-6 0 15,4-3-92-15,2-4-68 0,3 0-79 16,2-5-143-16,1-2-91 0,-1-3-207 0,3 8-108 15,2 5-493-15</inkml:trace>
  <inkml:trace contextRef="#ctx0" brushRef="#br1" timeOffset="95614.77">18682 6974 2483 0,'0'0'311'16,"0"0"-70"-16,-6 125-62 0,12-74-11 0,8-5-21 16,7-2-17-16,9-5-16 0,7-7-23 15,7-5-25-15,8-10-10 0,7-8-6 0,3-6-6 16,7-6-29-16,1-13-15 0,4-9 0 0,-3-5 0 15,-4-8 0-15,-3-7 0 0,-8-6 0 0,-7-5 0 16,-8-4 0-16,-10-2 0 0,-9-3 0 0,-10 2 0 16,-12 1 0-16,-9 3 0 0,-17 2 0 15,-16 4 0-15,-14 6 0 0,-12 11 0 0,-11 10 0 16,-10 12 0-16,-3 14 0 0,-1 21 0 0,1 17 0 16,6 15 0-16,8 14-23 0,7 9-136 0,8 4-180 15,11 1-304-15,17-19-284 0,14-21-803 0</inkml:trace>
  <inkml:trace contextRef="#ctx0" brushRef="#br1" timeOffset="98546.65">20306 6913 2567 0,'0'0'409'0,"0"0"-198"0,0 0-57 0,0 0-11 16,0 0-12-16,0 0-20 0,0 0-23 0,0 0-18 15,0 0-17-15,0 0-15 0,0 0-14 0,14 95-10 16,-14-58-10-16,0-2-3 0,0 4-8 15,-2-3-23-15,2-2-24 0,-2-2-35 0,2-4-21 16,0-3-12-16,0-6-21 0,0-1-90 0,2-8-111 16,4 0-134-16,-3-4-230 0,-1-4-11 0,2 0-262 0</inkml:trace>
  <inkml:trace contextRef="#ctx0" brushRef="#br1" timeOffset="98839.21">20422 7203 2289 0,'0'0'328'0,"0"0"-41"16,0 0-57-16,0 0-39 0,14-114-32 15,-7 85-27-15,-1-2-23 0,3-1-26 0,2 2-24 16,-1 2-14-16,-1 4-9 0,1 4-8 0,-2 7-10 16,-2 6-3-16,1 7-6 0,1 7-5 15,-4 13 2-15,2 5-1 0,-3 10 0 0,1 2-1 0,0 2-4 16,-1 1 0-16,2-1 0 0,0-1 3 16,3-4 1-16,-2-4 1 0,1-6-4 0,3-7 1 15,-1-5 2-15,1-3-6 0,0-4 5 0,0-5-1 16,1 0 1-16,-1-7 6 0,-1-7 1 0,1-4-1 15,-2-5-9-15,-3-3 0 0,2-4 0 16,-3 0 0-16,1 0 0 0,-2-2 0 0,-2 1 0 16,3-1-7-16,1 2-21 0,-1 0-22 0,3 4-29 15,0 6-32-15,0 1-23 0,0 8-29 0,3 6-73 16,-1 5-82-16,0 3-57 0,-2 10-155 16,-2 4-84-16,-3 5 64 0,-2-6-13 0,0-4 226 15</inkml:trace>
  <inkml:trace contextRef="#ctx0" brushRef="#br1" timeOffset="99047.06">20795 7235 2374 0,'0'0'369'0,"0"0"-69"0,0 0-57 16,0 0-36-16,0 0-23 0,0 0-47 0,34-115-43 15,-27 86-25-15,2-2-17 0,0 2-6 0,2 4-26 16,0 3-20-16,3 5 0 0,1 6 0 0,-2 6 0 16,4 3 0-16,-5 2 0 0,3 11 0 15,-3 3 0-15,1 5 0 0,-3 1 0 0,1 1 0 16,-1 2-18-16,-3-4-43 0,-1-2-26 0,2-2-30 15,-1-1-14-15,-4 0-15 0,-2-2-79 0,-1 1-96 16,-2-2-67-16,-8 1-161 0,-7 0-82 16,6-3 32-16,0-4-223 0</inkml:trace>
  <inkml:trace contextRef="#ctx0" brushRef="#br1" timeOffset="99579.55">20823 7235 1214 0,'0'0'406'0,"0"0"-162"0,0 0-57 0,0 0 11 16,0 0-4-16,0 0-9 0,0 0-28 15,0 0-62-15,0 0-31 0,42-90-20 0,-11 69-10 16,1-2-13-16,4 0-6 0,-4-2-6 0,0 3-5 15,-1 1 1-15,-3 1-1 0,-3-1 1 16,0 3 0-16,-6 3 5 0,-3 2 3 0,-4 5 6 16,-2 4 7-16,-2 4 14 0,1 5 7 0,-3 9 5 15,0 7-4-15,1 5-10 0,-4 3-8 0,4 1-10 16,-4 1 2-16,-2 0-4 0,2-2-4 16,-1 3 2-16,0-5-4 0,-2-1 0 0,0-5 1 15,1-4 0-15,-1-5-1 0,0-4 6 0,0-4 6 16,0-2 8-16,-1-2 1 0,-1-7-8 0,-2-4-11 15,2-4-9-15,0-6 0 0,-3-3 0 16,4-6-3-16,-1 0-4 0,2-3 2 0,0-1 1 16,0-3 6-16,8 2 2 0,3-1-2 0,5 3-1 15,0 5-2-15,5 3 1 0,3 6 1 0,1 5 12 16,-2 7 4-16,0 5 1 0,0 4 1 0,-3 10 2 16,-6 7 0-16,-3 4 6 0,-5 8-1 15,-5 2-10-15,-2 3-6 0,-8 4-10 0,-8 1 0 16,-1-1-1-16,-4 2 2 0,-1-3-2 0,-4-4-6 15,4-5-2-15,1-4-13 0,4-5-7 0,5-7-22 16,2-3-19-16,5-8-26 0,5-3-13 16,3-7 2-16,10-7-4 0,3-5-6 0,4-7-60 15,4-5-86-15,3-3-34 0,0-3 4 0,4-1 71 16,0 2 105-16,-1 0 63 0,-5 5 52 0,1 3 38 16,-6 8 35-16,-4 4 67 0,-5 11 39 15,-2 5 31-15,-5 3-3 0,-3 13-45 0,0 6-40 16,0 6-45-16,-5 3-26 0,-1 1-15 0,-2 3-13 15,5-2 0-15,0-2-5 0,-1-3-8 0,4-4-2 16,0-6-8-16,2-4-4 0,3-3-2 16,0-6-4-16,1-3-5 0,3-2-8 0,-5-9 0 15,4-3-9-15,-1-5-20 0,-3-2-83 0,5-3-108 16,-3-6-56-16,-2 2-65 0,2-5-143 0,-3 0-32 16,-2 7-24-16,-1 7-73 0</inkml:trace>
  <inkml:trace contextRef="#ctx0" brushRef="#br1" timeOffset="100014.09">21670 6759 1756 0,'0'0'186'0,"0"0"31"0,0 0 6 0,0 0-4 0,0 0-48 0,0 0-97 0,0 0-42 0,0 0-16 0,0 0-10 16,0 0-12-16,0 0-20 0,0 0-15 0,0 0-17 15,0 0-32-15,63 102-28 0,-56-72 6 0,-5 1 24 16,5 2 49-16,-5 2 66 0,-2-3 45 0,0 3 40 16,0-5 24-16,0 0 4 0,-3-6-10 0,-1-1-18 15,2-6-10-15,1-2-6 0,0-4-5 16,0-6 0-16,0-3 5 0,1-2-4 0,-2-9-8 15,2-5-14-15,0-3-15 0,0-7-10 16,0-2-6-16,4-4-9 0,-2 0-3 0,6 0-2 0,-3 2-2 16,4 3 2-16,3 2-10 0,3 4-2 15,-1 7-4-15,1 5-3 0,0 5-3 0,-2 6 2 16,1 6-3-16,-2 7-2 0,-2 4 0 0,-1 5 0 16,-1 0 0-16,-4 0 0 0,2-2 0 0,-2-2 0 15,-3-4 0-15,0-3 0 0,4-4 0 16,-4-6 0-16,0-3 0 0,0-2 0 0,-1-9 0 15,1-5 0-15,1-7 0 0,4-2 0 0,-2-7 0 16,5-1 0-16,1 0 0 0,0 1 0 0,6 3 0 16,-2 1 0-16,4 4 0 0,-4 4 0 15,5 6 0-15,-3 7 0 0,-3 3 0 0,-2 2 0 16,0 10 0-16,-1 8 0 0,-4 5 0 0,-1 2 0 16,-5 4 0-16,0 3 0 0,0-5 0 15,0-4 0-15,0-2 0 0,0-4-51 0,0-6-59 16,0-4-27-16,5-3-23 0,0-4-81 0,0-7-128 15,0-5-122-15,4-5-232 0,-3 0-34 0,-3 6-299 0</inkml:trace>
  <inkml:trace contextRef="#ctx0" brushRef="#br1" timeOffset="100320.53">22324 6765 1668 0,'0'0'491'0,"0"0"-182"0,0 0-28 0,0 0-32 0,8 91-74 0,-9-59-62 0,-1 0-29 0,-2 1-12 0,4 2 4 15,0-5 8-15,0 0-2 0,0-2-5 0,0-3-10 16,0-4-13-16,0-5-5 0,0-2-8 15,-1-5-3-15,1-5-6 0,-1-2 1 0,0-2-13 16,-1 0-20-16,-4-5 0 0,5-5 0 0,-2-4 0 16,-2-5 0-16,3-4 0 0,1-4 0 15,1-4 0-15,1-8 0 0,7-2 0 0,5-4 0 16,6-5 0-16,3 0 0 0,6 3 0 0,1 6 0 16,-1 5 0-16,-3 10 0 0,-3 7 0 0,-2 7 0 15,-2 7 0-15,-5 5 0 0,-4 5 0 16,-7 11 0-16,-2 6 0 0,-3 7 0 0,-8 6 0 15,-7 3 0-15,-3 3 0 0,-3 2 0 0,-3-1 0 16,-3-3 0-16,1-2 0 0,3-5 0 16,-1-6 0-16,7-3 0 0,1-7 0 0,8-7-135 15,7-5-74-15,4-4-204 0,4 0-233 0,4-5-243 16,-4 2-793-16</inkml:trace>
  <inkml:trace contextRef="#ctx0" brushRef="#br1" timeOffset="100463.78">22822 7041 4095 0,'0'0'0'0,"0"0"0"0,0 0 0 16,0 0 0-16,0 0 0 0,0 0 0 0,0 0 0 15,0 0 0-15,0 0 0 0,0 0 0 16,0 0 0-16,0 0 0 0,0 0 0 0,-74 48 0 16,73-53-205-16,-3 1-393 0,3 3-415 0,1 0-807 0</inkml:trace>
  <inkml:trace contextRef="#ctx0" brushRef="#br1" timeOffset="124780.31">4939 7154 2884 0,'0'0'229'0,"0"0"2"0,0 0-48 0,0 0-25 0,0 0-35 0,0 0-37 16,0 0-31-16,0 0-14 0,0 0-11 0,0 0-3 15,0 0-1-15,-34 109-4 0,47-77-22 0,-1-1 0 16,6 3 0-16,0-1 0 0,1 1 0 0,2 0 0 16,-2-3 0-16,2-2 0 0,-3-3 0 15,1-5 0-15,-1 0 0 0,-2-3 0 0,-2-4 0 16,-2-2 0-16,-3-1-42 0,-4-4-23 0,-1-4-20 15,-3-1-35-15,-1-2-82 0,-7-2-158 16,-1-5-157-16,-7-2-269 0,5-1 18 0,-1 3-382 0</inkml:trace>
  <inkml:trace contextRef="#ctx0" brushRef="#br1" timeOffset="125113.17">4489 7393 1414 0,'0'0'555'0,"0"0"-364"16,-10 121 40-16,15-71 36 0,10 4 6 16,7-2-47-16,8-1-71 0,4 1-51 0,10-2-32 15,5-3-18-15,4-6-7 0,7-5-2 0,0-8 6 16,6-9 0-16,-3-12 1 0,3-7 1 0,-1-7-4 16,0-10-3-16,-2-9-3 0,-6-8-2 15,-2-6-6-15,-4-5 3 0,-6-4-36 0,-4-6-2 16,-7-3 0-16,-5-7 0 0,-7 0 0 0,-5-4 0 15,-5-2 0-15,-6-1 0 0,-6 0 0 0,-13 0 0 16,-9 1 0-16,-12 4 0 0,-6 4 0 16,-13 2 0-16,-9 13 0 0,-7 9 0 0,-7 16 0 15,-3 16 0-15,0 14 0 0,1 21 0 0,3 20 0 16,5 15 0-16,0 13 0 0,6 9 0 16,4 6 0-16,8 3-14 0,4 2-106 0,14 3-74 15,5-1-228-15,10 4-238 0,12-2-178 0,3-24 13 16,3-26-197-16</inkml:trace>
  <inkml:trace contextRef="#ctx0" brushRef="#br1" timeOffset="126512.7">1670 6528 1958 0,'0'0'130'0,"0"0"-17"0,-18 113 27 0,18-64 44 0,4 6 29 0,13 3 5 15,4 0-44-15,9 3-62 0,5 0-46 0,8-6-27 16,5-2-18-16,4-8-9 0,7-7 7 16,0-5 2-16,1-12 9 0,2-7 16 0,-1-11 10 15,2-5 9-15,-4-12 9 0,-1-6-1 0,-2-8-5 16,-6-6-1-16,-4-5-8 0,-8-5-8 0,-1-5-5 15,-13-3-6-15,-1-4-40 0,-7-4 0 0,-8-1 0 16,-5-3 0-16,-4-2 0 0,-9 0 0 16,-9-1 0-16,-8 2 0 0,-5-1 0 0,-11 2 0 15,-7 7 0-15,-7 7 0 0,-5 8 0 0,-4 15 0 16,0 13 0-16,-1 14 0 0,1 17 0 0,5 18 0 16,3 16 0-16,1 15 0 0,6 11 0 0,6 5-46 15,5 6-28-15,6 2-30 0,10 0-66 16,8-2-161-16,10-2-84 0,6-4-179 0,2-8-167 15,7-23 116-15,-2-18-310 0</inkml:trace>
  <inkml:trace contextRef="#ctx0" brushRef="#br1" timeOffset="126746.34">2083 6347 3115 0,'0'0'261'0,"0"0"-82"0,0 0-55 0,-19 104-31 16,19-62-18-16,11 9-15 0,2 2-12 16,6 4-4-16,2 4-9 0,0-3-3 0,4-1-5 15,0-1-25-15,1-6-2 0,0-9 0 0,0-7 0 16,-4-4 0-16,2-7 0 0,-5-3 0 0,-1-5 0 16,-1-2 0-16,-4-3 0 0,-3-3 0 0,1-3-5 15,-3-4-101-15,-1 0-160 0,-1-7-217 16,-4-6-379-16,2 3-32 0,-4 3-585 0</inkml:trace>
  <inkml:trace contextRef="#ctx0" brushRef="#br1" timeOffset="127412.62">5020 7048 2744 0,'0'0'328'0,"0"0"-33"16,0 0-38-16,0 0-95 0,0 0-57 0,0 0-26 0,0 0-12 0,0 0-11 15,53 111-54-15,-32-79-2 0,3 5 0 16,-2 2 0-16,0-1 0 0,1 2 0 0,0-4 0 16,-2-1 0-16,-4-4 0 0,1-5 0 0,-3-4 0 15,0-5 0-15,-4-3 0 0,0-4 0 0,-1-3 0 16,-3-1 0-16,-3-5 0 0,1-1 0 0,-1 0 0 15,-4-3 0-15,0-2-183 0,0-4-268 16,-2 0-376-16,-7 2-81 0,1 0 7 0,4 5 76 0</inkml:trace>
  <inkml:trace contextRef="#ctx0" brushRef="#br1" timeOffset="128213.12">4254 8463 2216 0,'0'0'115'0,"0"0"32"0,0 0 48 0,0 0 26 0,0 0 1 0,-94 18-20 0,80-1-61 15,1 6-31-15,2 4-29 0,1 10-17 16,6 2-11-16,4 13-7 0,2 5-8 0,12 8-3 15,7 5-5-15,9 6-12 0,6 0 3 0,12-2-10 16,9 0 0-16,5-9-5 0,8-7-3 16,3-12 3-16,3-9-6 0,1-14 3 0,2-7 0 15,-5-12 1-15,1-8 0 0,-6-10 0 0,-2-8 2 16,-8-4 1-16,-5-7 7 0,-10-3 4 0,-5-6 0 16,-9-2 4-16,-9-7-22 0,-8-4 0 15,-5-5 0-15,-8-1 0 0,-1-2 0 0,-9-3 0 16,-9-1 0-16,-5-4 0 0,-12-2 0 0,-7-3 0 15,-8 0 0-15,-10 2 0 0,-5 4 0 0,-3 8 0 16,-6 9 0-16,2 12 0 0,-1 15 0 16,5 14 0-16,5 14 0 0,4 22 0 0,8 15 0 15,1 15-21-15,6 12-59 0,6 10-39 0,6 5-87 16,7 5-181-16,6 4-209 0,6 0-195 0,4 3 40 16,6-24 120-16,2-24 118 0</inkml:trace>
  <inkml:trace contextRef="#ctx0" brushRef="#br1" timeOffset="128546.71">4461 8621 2644 0,'0'0'289'0,"0"0"-5"0,0 0-16 0,0 0-44 0,0 0-96 16,0 0-46-16,-10 94-19 0,18-59-12 0,1 5-12 0,1 1-16 16,2 7-23-16,0-1 0 0,5 1 0 0,-3 1 0 15,5-3 0-15,-1-2 0 0,0-6 0 16,1-4 0-16,-2-6 0 0,1-4 0 0,-5-7 0 15,1-4-25-15,-5-6-66 0,0-6-67 0,-2-1-136 16,-5-10-84-16,-1-4-128 0,-1-7-218 16,-3-1 82-16,-4 1-8 0,3 6 23 0</inkml:trace>
  <inkml:trace contextRef="#ctx0" brushRef="#br1" timeOffset="128732">4635 8590 2827 0,'0'0'313'0,"0"0"-61"0,0 0-40 15,17 104-47-15,-9-69-46 0,-2 5-31 0,4 1-28 16,0 1-16-16,1 1-29 0,-1 1-15 16,4-2 0-16,-2-1 0 0,0-6 0 0,-2-2 0 0,0-3 0 15,1-6 0-15,-2-5 0 0,-3-7 0 16,-1-2 0-16,0-6 0 0,-2-4-94 0,-2-2-74 16,-1-8-115-16,0-8-83 0,0-7-133 0,-4-8-220 15,-3-7 61-15,-1 9 10 0,6 9-12 0</inkml:trace>
  <inkml:trace contextRef="#ctx0" brushRef="#br1" timeOffset="128895.56">4807 8531 2473 0,'0'0'473'16,"0"0"-114"-16,0 0-49 0,30 87-108 15,-19-45-82-15,3 8-35 0,-3 4-26 0,3 1-45 16,-3 1-14-16,3-1 0 0,1-2 0 0,-3-4 0 16,4-3 0-16,-2-6 0 0,2-7 0 0,-1-7 0 15,-4-5 0-15,0-7 0 0,0-4 0 16,-2-6 0-16,-2-2 0 0,-4-2 0 0,2-2-19 15,-2-5-198-15,-3-7-203 0,0-2-347 0,-9-3-110 16,3 3 17-16,1 6-75 0</inkml:trace>
  <inkml:trace contextRef="#ctx0" brushRef="#br1" timeOffset="133896.53">13038 1394 2092 0,'0'0'1045'0,"0"0"-927"0,0 0-22 16,0 0 21-16,-26-113 21 0,26 80-27 0,5 1-31 16,0 0-26-16,2 5-15 0,1 1 1 0,-3 9-3 15,3 1-5-15,-4 7-4 0,2 6-10 0,-4 3-2 16,4 5-2-16,-2 9-1 0,2 3-6 16,-2 10-7-16,1 0 0 0,0 2 0 0,1 1 0 15,-3-1 0-15,4-1 0 0,-3-4 0 0,4-1-30 16,-4-2-25-16,3-3-36 0,-5-2-85 0,1-6-123 15,-3 0-98-15,0-3-157 0,-3-6-217 0,-1 1 47 16,-1-2-274-16</inkml:trace>
  <inkml:trace contextRef="#ctx0" brushRef="#br1" timeOffset="134163.03">12810 1285 1948 0,'0'0'104'0,"-4"91"-23"0,4-34 8 0,4-1 27 15,6-5 19-15,5-4-3 0,4-6 0 0,4-8 9 0,6-9 1 16,3-3-3-16,7-11 8 0,0-5-7 16,3-5-5-16,1-10-2 0,5-7-20 0,-4-7-26 15,3-9-14-15,-5-7-15 0,0-5-13 0,-6-4-40 16,-3-2-5-16,-7-4 0 0,-1-3 0 16,-9 2 0-16,-4-4 0 0,-6 7 0 0,-6 5 0 15,-4 6 0-15,-8 3 0 0,-3-3 0 0,-7 0 0 16,-6 0 0-16,-3 6 0 0,-8 8 0 0,-4 9 0 15,-17 19 0-15,-10 28 0 0,-6 29-79 0,-2 18-72 16,17 8-170-16,19 4-195 0,10-3-351 16,12-21-25-16,10-20-377 0</inkml:trace>
  <inkml:trace contextRef="#ctx0" brushRef="#br1" timeOffset="135162.78">13979 1046 2435 0,'0'0'200'0,"0"0"37"0,0 0 8 0,0 0 1 0,-1 96-60 15,8-71-66-15,-4 3-36 0,5 1-25 0,1 4-16 16,-4-2-10-16,5 0-8 0,1 0-6 0,-1-3-9 16,4-4 3-16,-2-2-1 0,-1-6-2 15,1-2 5-15,-2-7-6 0,-1-2-1 0,0-3 4 16,-6-2-1-16,3-2 3 0,-3-5-1 0,-2-5 2 16,4-6 1-16,-3-3-11 0,0-4-5 0,-1-5 0 15,4-2 0-15,-3-1 0 0,0-4 0 16,-1 3 0-16,5 0 0 0,-2 3 0 0,2 0 0 15,0 4-3-15,2 7-17 0,-1 5 1 0,-2 4-1 16,4 8-5-16,-1 3-3 0,-1 10-3 16,-2 9 1-16,4 5-4 0,-5 6 6 0,2 4 1 15,-4 4 0-15,3 0 4 0,-3 2-3 0,-1 0 6 16,0-1 4-16,-1-2 10 0,1-3 7 0,-1-5 3 16,1-3 0-16,4-6-3 0,-4-6 5 0,1-3-1 15,0-6 2-15,4-5 7 0,-3-2 7 0,3-6 6 16,0-10 5-16,2-2-2 0,0-8-10 15,0-5 0-15,-2-3-2 0,2-2-2 0,-2-1 2 16,-1-1 1-16,4 4-2 0,-2 4 1 0,-1 5-4 16,1 3-2-16,-1 7-2 0,0 3-3 15,-4 3 1-15,4 6-4 0,-2 1 0 0,1 4-1 16,-1 2 3-16,3 9-1 0,-2 3-1 0,1 5 0 16,-2 1 0-16,2 2-4 0,-2-1 0 0,1 2-6 15,-1-3-15-15,2-1-8 0,-3 2-18 16,3-3-18-16,-2-3-28 0,-3 0-54 0,0-1-80 15,-1-2-47-15,0-1-43 0,-4-2-15 0,-4-2-12 16,-2-2-130-16,-3-2-68 0,-3-3 48 0,4 0 72 16,4 0 161-16</inkml:trace>
  <inkml:trace contextRef="#ctx0" brushRef="#br1" timeOffset="135645.54">14200 1355 993 0,'0'0'377'0,"0"0"-151"0,0 0-63 0,0 0-31 0,0 0-12 0,0 0-3 0,0 0 10 0,0 0-4 15,52-95-14-15,-30 79-16 0,4-2-16 0,-4 2-6 16,0 1-9-16,-3 3-2 0,0 1-2 0,-4 1 1 15,1 3-2-15,-4 4-2 16,-1 1 2-16,-3 2 11 0,-1 4 15 0,-1 4 3 0,-4 6-4 16,2 3-21-16,-3 4-18 0,0 3-10 0,-1 3-7 15,1 3-5-15,-1-2-6 0,0-1-3 0,0-1-6 16,0-1 5-16,0-7-5 0,0-1-1 16,0-1-1-16,0-7-2 0,1-1 0 0,-1-2-1 15,2-5-5-15,3-1-2 0,-3-1 0 0,7-6 2 16,-2-4 5-16,3-4 0 0,4-5 2 15,-2 0 0-15,6-6 0 0,-1 0 0 0,1 1 3 16,2-3 3-16,-1 2 3 0,1 1 5 0,-1 3-2 16,-3 5-4-16,-2 5-2 0,-3 3 1 0,-3 7 1 15,-3 2 7-15,0 9 4 0,-3 5 1 16,-2 7-3-16,0 4-4 0,-2 7-4 0,-4 1-8 16,3-1 3-16,1 1-3 0,1-3-2 0,1-3 2 15,1-5-4-15,2-4 1 0,6-4 1 0,0-7 3 16,4-3-2-16,-1-2-1 0,5-2 2 0,-3-5 6 15,5-5 4-15,-2-4 4 0,-2-5-7 16,2 0-2-16,-3-5 0 0,3 0 0 0,-6-2 6 16,0-2-7-16,-1 1 0 0,-4-1-1 0,-4 0-1 15,-2 3 2-15,-9 0-3 0,-3 4-2 16,-5 6 1-16,-4 6 1 0,-2 7-5 0,-5 4 0 16,0 10 0-16,1 5-9 0,0 8-13 0,3 3-8 15,4 1-27-15,3 4-42 0,7-4-105 0,6-3-134 16,4-5-81-16,3-7-147 0,8-6-144 0,6-4 78 15,2-4 78-15,-4-5 99 0,-4-1 455 0</inkml:trace>
  <inkml:trace contextRef="#ctx0" brushRef="#br1" timeOffset="135962.2">15067 1198 1124 0,'0'0'364'0,"0"0"-61"0,0 0-43 0,-22 97-33 0,13-73-27 0,-1 2-7 0,0-5-10 0,1-4-11 0,1-1-25 0,2-6-19 16,-1-2-18-16,4-4-11 0,-2-3-16 0,3-1-11 15,1-1-16-15,0-6-20 0,1-3-15 16,0-4-8-16,0-3 5 0,2-4 2 0,3-3 1 16,-1-2-11-16,3-4 3 0,3 2-4 15,1 0-2-15,3 1 5 0,2 7-9 0,0 1 4 16,2 5 0-16,2 6 5 0,-6 4-4 0,0 4-6 16,-5 2-2-16,-5 7 3 0,-1 3 3 0,-3 4 7 15,0 4-2-15,-3 2-10 0,0 3 6 0,-4 2-7 16,-1 2 1-16,4 3-6 0,-3-4 7 0,5 0 3 15,2-1-3-15,2-6 7 0,9-1-13 16,3-3-2-16,1-5 5 0,4-3 2 0,0-6 4 16,2-1-3-16,2-2-3 0,-3-3 0 0,2-6-3 15,-1-2-11-15,-2-1-38 0,-2 0-132 0,-4-2-209 16,-1 1-267-16,-4 1-217 0,0 0 61 16,-6 1 145-16,-2 6 361 0</inkml:trace>
  <inkml:trace contextRef="#ctx0" brushRef="#br1" timeOffset="136546.43">15974 1103 2521 0,'0'0'173'0,"0"0"25"0,0 0 8 0,0 0 23 0,10 121-30 0,-6-83-74 16,2 4-46-16,-2 0-27 0,0-1-19 0,-1-4-7 15,0-2-3-15,1-4-3 0,-2-7 0 0,-1-5-1 16,0-5-7-16,3-5-7 0,-4-4 3 0,1-5-3 15,-1 0 3-15,0-9 1 0,0-5-1 0,0-7 2 16,0-7-1-16,0-6 0 0,0-2-3 16,0-3-6-16,0-2 1 0,0 4 1 0,4-3-1 15,3 6 2-15,0 1-1 0,7 7 4 0,-1 2 0 16,3 7 1-16,-1 4 2 0,-1 8-6 0,-1 5 7 16,-2 5 0-16,-1 9-1 0,-7 7 2 15,-3 5-8-15,0 5-3 0,-9 4 0 0,-4 2 0 16,-5 3-2-16,-3 1-9 0,-2 0-10 0,0-4-7 15,-3 0-16-15,6-7-28 0,1-4-66 16,6-8-119-16,3-3-82 0,2-8-78 0,6-7-145 16,2-1-98-16,0-11 49 0,2-1 63 0,3 6 163 0</inkml:trace>
  <inkml:trace contextRef="#ctx0" brushRef="#br1" timeOffset="136796.29">16275 1184 1719 0,'0'0'235'16,"0"0"-1"-16,0 0-16 0,-5 102 21 0,-4-69-17 15,-1 1-26-15,-1-2-27 0,1-6-49 0,3-2-26 16,0-5-19-16,1-5-16 0,5-6-10 16,0-4-18-16,1-4-13 0,0 0 3 0,4-9 6 15,3-5 8-15,2-3 4 0,1-6 1 0,2-4-9 16,-1-3-5-16,3 1-6 0,0-2-5 16,-2 3-1-16,4 7-6 0,-3 5 0 0,-1 9-10 15,3 5-2-15,-3 4 2 0,-1 8-5 0,0 5-2 16,-1 4-4-16,-1 4-11 0,0-2-11 0,-2 1-9 15,0-5-23-15,-2 1-32 0,-2-4-56 0,-2-2-46 16,-1-2-21-16,-1 0-18 0,-7-1 11 16,-2-2-17-16,-7 0-121 0,-1 0-183 0,-8-2 1 15,8-2 27-15,4-1 147 0</inkml:trace>
  <inkml:trace contextRef="#ctx0" brushRef="#br1" timeOffset="136895.89">16106 1489 2178 0,'0'0'122'0,"0"0"-52"0,0 0-20 0,0 0 21 16,0 0 2-16,0 0-16 0,0 0-31 0,98 1-35 15,-80-1-43-15,-2 0-70 0,-4 4-115 0,-2 1-283 16,-5 1-102-16,-4-2-463 0</inkml:trace>
  <inkml:trace contextRef="#ctx0" brushRef="#br1" timeOffset="137562.82">15463 1778 2182 0,'0'0'284'0,"0"0"-103"16,0 0 33-16,0 0 25 0,-100 5-11 16,86 13-56-16,-3 8-52 0,4 3-40 0,-2 4-17 15,8 5-13-15,2 3-1 0,2 5-6 0,3 0-8 16,3 0-5-16,7-1-2 0,3-4-6 0,5-2-6 16,4-3 1-16,4-7-7 0,-3-3-4 15,5-5-2-15,-3-4 0 0,3-7 0 0,-1-3 3 16,-4-3 0-16,2-4-7 0,-2-7 0 0,-3-5 0 15,-4-3 0-15,3-8 0 0,-2-3 0 16,-3-5 0-16,-2-5 0 0,1-1 0 0,-6-4 0 0,3-1 0 16,-2 0 0-16,-4-4 0 0,3 2 0 0,-2-2 0 15,0 9 0-15,1 7 0 0,-2 8 0 16,1 10 0-16,-1 7 0 0,-2 5 0 0,6 9 0 16,-1 9 0-16,-1 8 0 0,3 7 0 0,1 3 0 15,0 4 0-15,0-4 0 0,1 2 0 0,-1-3 0 16,1-3 0-16,-3 0 0 0,-3-5 0 15,0-4 0-15,-4-4 0 0,0-4 0 0,-1-2-53 16,-1-3-28-16,-5-2-43 0,-2-1-104 0,-5-4-84 16,-1-1-64-16,-4-2-45 0,2 0 20 15,-5-5 30-15,0-4 29 0,-3-2 72 0,3-1 106 16,0-2 114-16,0-2 133 0,3 2 80 0,6 2 29 16,4-1-16-16,6 1-41 0,2-2-21 0,7 0 3 15,5-2 12-15,6-1 11 0,4-2 2 16,1 2 4-16,5-1 10 0,0 1 8 0,-3 3 4 15,3 3-8-15,-4 4-15 0,1 0-15 0,-7 5-13 16,-2 2-15-16,-4 0-10 0,-2 2-15 16,-1 3-9-16,0 4-9 0,-2-2-11 0,-3 6-4 15,2 1-14-15,-2 0-4 0,1 3-3 0,1-1-7 0,1 0 1 16,0 0-5-16,3 0-10 0,0-2-2 16,2-4 0-16,0 1 0 0,0-6 0 0,0 0 0 15,1-4 0-15,-2-1 0 0,-1-3 0 0,0-4 0 16,0-3 0-16,-3-4 0 0,1-4 0 15,-3-2 0-15,0-6 0 0,-2 2 0 0,0-1-7 16,0-1-40-16,-2 4-30 0,1 3-51 16,0 0-114-16,3 2-116 0,-1 4-94 0,3 0-204 15,-1 1-49-15,0 0 92 0,0 3 53 16,-3 4 310-16</inkml:trace>
  <inkml:trace contextRef="#ctx0" brushRef="#br1" timeOffset="138079.54">16294 1673 1823 0,'0'0'447'0,"0"0"-156"0,0 0-23 0,0 0-7 0,0 0-41 0,0 0-71 16,0 0-53-16,-92 103-32 0,89-76-14 16,3 0-7-16,3 2-4 0,4-1-1 0,9 0-4 15,-2-4-5-15,3 0-4 0,0-1-3 0,1-4-6 16,1-3 0-16,-2-2-4 0,-2 0-2 0,0-3-7 16,-3-1-1-16,-4-3 0 0,-4 0-5 0,-4 0 6 15,0-2-5-15,-8 1-5 0,2 0-1 16,-9 1-12-16,4 0-8 0,-2 3-9 0,1-1-10 0,-3 0-3 15,7-1 2-15,1-1 4 0,2 2 13 16,4-4 8-16,1-1 12 0,1-2 9 0,7-2 10 16,0-2 11-16,4-5 17 0,0-4 12 15,1-3 3-15,2-3 6 0,-2-6-11 0,3 0-4 16,-1-3-1-16,1-2-3 0,-2-1 3 0,2-1 1 16,1 1-18-16,-1 3-24 0,1 2 0 0,-2 3 0 15,1 7 0-15,-3 5 0 0,0 8 0 0,1 2 0 16,0 11 0-16,0 6 0 0,1 6 0 15,-2 3 0-15,3 5 0 0,-5-1 0 0,1-2 0 16,-2 1 0-16,-2-4 0 0,2-4 0 0,-5-3 0 16,1-4 0-16,-3-1 0 0,-2-1 0 15,-1-6 0-15,0 0 0 0,-5-2 0 0,-3-3-4 16,-5-1-119-16,-2-1-93 0,-5-3-109 0,-3-2-44 16,-2-2 11-16,-2-2 84 0,0 2 127 0,0 0 91 15,1 0 89-15,4 3 89 0,3 3 85 0,6 1 61 16,3 0 10-16,4 0-41 0,6 1-68 15,0 1-60-15,11 0-34 0,2-2-10 0,7 0 0 16,4 0-10-16,0 0-3 0,7 0-11 0,-4-4-13 16,0 1-12-16,0-1-8 0,-6 1-6 0,-2 1-8 15,-7 0-9-15,-2 1-51 0,-3 1-109 16,-5 0-172-16,-2 1-134 0,-1 1-190 0,-10 2-118 16,3-1 106-16,1-1-137 0</inkml:trace>
  <inkml:trace contextRef="#ctx0" brushRef="#br1" timeOffset="140262.81">13557 3184 2442 0,'0'0'295'0,"0"0"-9"0,0 0-96 16,0 0-59-16,0 0-40 0,0 0-23 0,0 0-16 0,0 0-16 15,0 0-10-15,0 0-6 0,0 0 0 0,0 0-1 16,33-53 0-16,-20 55-4 0,2 4-1 16,-3 2-1-16,-2 1-3 0,-3 3 0 0,-3 2-2 15,-4 2 1-15,0 1-2 0,-2 0-1 0,-5 0 0 16,-2 1-2-16,-3-3-4 0,2 1 2 16,-4-3-1-16,-2-1-1 0,3-1 2 0,-3-2 0 15,4-4 0-15,2-3 1 0,1-2 5 0,6 0-4 16,1-6-1-16,2-1-2 0,2-1 2 0,5 1 0 15,1-2 2-15,5 4 6 0,-2 1 0 0,0 4 6 16,-1 2 2-16,-2 7 2 0,-4 5 0 16,-4 5 5-16,0 4-5 0,-1 0-3 0,-7 2-8 0,0-3 0 15,-3-1-1-15,3-4-5 0,1-3 8 16,-1-4-14-16,5-3-3 0,0-2-7 0,1-5-14 16,2 0-11-16,5-5-12 0,2-4-14 0,4-5-22 15,3-4-33-15,2-1-142 0,2-4-100 16,1-3-83-16,1-1-181 0,1-1 17 0,-4-2 77 15,-5 10 64-15,-4 5 107 0</inkml:trace>
  <inkml:trace contextRef="#ctx0" brushRef="#br1" timeOffset="140579.18">13790 3092 2562 0,'0'0'339'0,"0"0"-60"0,0 0-122 0,0 0-31 16,0 0-11-16,0 0-24 0,0 0-19 15,0 0-17-15,0 0-10 0,0 0-4 0,0 0-12 16,0 0-6-16,0 0-2 0,0 0-1 0,81 85-4 15,-81-69-2-15,0-1-4 0,-5 2-5 0,1-1 0 16,-3 1-3-16,-1-3 0 0,2-2-5 0,-1-1 1 16,-2-3-1-16,5-2-3 0,-2-2-2 0,5-2-2 15,1-2-10-15,0 0-2 0,3 0 7 16,5-2-2-16,4 0 11 0,5-1 5 0,0 1 4 16,-2 0-1-16,2 2 0 0,-2 0 4 0,-1 2-6 15,-7 5 7-15,2 0 1 0,-3 3 3 0,-5 3 3 16,-1 1 2-16,-4 1-1 0,-3-3-3 15,-4 3-5-15,0-1-3 0,-4-3 0 0,4-3-5 16,-2-2 6-16,3-1-10 0,2-5-5 0,1 0-11 16,3-5-14-16,3-4-18 0,1-1-22 15,2-6-22-15,7-1-55 0,1 0-159 0,2-2-76 16,0-2-148-16,3 1-163 0,-2 0 123 0,-3-2 76 16,0 6 104-16,-7 4 212 0</inkml:trace>
  <inkml:trace contextRef="#ctx0" brushRef="#br1" timeOffset="140779.54">14069 3106 2258 0,'0'0'319'0,"0"0"-15"16,0 0-33-16,0 0-80 0,0 0-57 16,0 0-35-16,0 0-29 0,0 0-14 0,0 0-7 15,74 95-4-15,-66-79-3 0,0-3-5 0,-4 5-1 0,4 1-13 16,-2 2-6-16,-3 0-2 0,0 4-6 16,2 1-3-16,-2-2-1 0,2 0-2 0,0-3-4 15,-2 0-1-15,4-4-4 0,-5-2-6 16,4-1-13-16,-3-3-13 0,-1-4-15 0,2-2-25 15,-3-3-22-15,-1-2-54 0,0 0-177 0,-7 0-90 16,2 0-191-16,-5-4-95 0,-5-1 154 0,4 1 66 16,2 3 78-16</inkml:trace>
  <inkml:trace contextRef="#ctx0" brushRef="#br1" timeOffset="141012.35">14039 3477 1882 0,'0'0'244'0,"0"0"-122"0,0 0 21 15,0 0 29-15,0 0 5 0,0 0-20 16,93-58-68-16,-67 47-42 0,-3 1-24 0,0 3-13 0,2 0-10 15,-4 2-9-15,-1 4-9 0,0 1 1 16,-5 0 3-16,3 3 3 0,-7 4 14 0,0 6 7 16,-2-1 6-16,-3 4 23 0,-2 0 30 0,-2 1 28 15,4 1 25-15,-5 3 0 0,0 0-16 16,0 2-22-16,-1-1-21 0,0-3-17 0,0 0-13 16,0-1-13-16,0-4-7 0,0-3-6 0,0-2-7 15,0-2-15-15,0 0-31 0,0-4-60 0,0-3-198 16,0 0-226-16,0 0-261 0,-2-5-12 15,0-4 159-15,-3 2 50 0,3 1 580 0</inkml:trace>
  <inkml:trace contextRef="#ctx0" brushRef="#br1" timeOffset="141480.65">14609 3149 2116 0,'0'0'365'0,"0"0"-102"0,0 0-35 0,0 0-48 0,0 0-46 0,0 0-26 0,0 0-14 16,0 0-16-16,-15 92-13 0,20-68-11 15,-2 0-8-15,3 2-8 0,-5 3-10 0,0 3-8 16,-1-3-8-16,0 0-5 0,0-3-2 0,0-2-3 16,-1-1-5-16,-1-6-4 0,0-1-7 0,-1-4-14 15,2-5-15-15,0-4-16 0,0-2-39 16,1-2-101-16,0-6-99 0,0-5-60 0,0-5-76 16,2-4-107-16,4-4 6 0,-2-2 46 0,2 5 16 15,-4 6 209-15</inkml:trace>
  <inkml:trace contextRef="#ctx0" brushRef="#br1" timeOffset="141761.79">14700 3214 1655 0,'0'0'303'0,"0"0"-58"0,0 0 41 16,0 0 12-16,0 0-15 0,0 0-40 0,0 0-98 16,0 0-55-16,17 88-25 0,-17-63-17 0,0 1-11 15,0 0-8-15,0 1-13 0,1-2-2 16,-1-1-6-16,0-4-1 0,2-1-5 0,-1-3-2 16,-1-4-2-16,2-3-6 0,-1-4-11 0,3-3-17 15,-2-2-13-15,-1-7-21 0,6-5-13 0,-2-7-53 16,3-4-90-16,2-4-6 0,1-4 19 0,0-4 66 15,4 1 109-15,-2-1 35 0,-1 2 27 16,1 2 62-16,-1 5 71 0,-4 4 44 0,0 6 14 16,-1 9-39-16,-4 6-54 0,-2 1-27 0,0 8-20 15,-1 8-10-15,0 4-9 0,0 6-23 16,-2 4-5-16,-1 0-11 0,-2 2-8 0,3-1-3 16,2 0-5-16,-1-3-6 0,1-2-11 0,0-3-18 15,0-2-33-15,1-1-50 0,5-7-183 0,-2 0-121 16,3-6-177-16,-1-2-143 0,0-3 143 15,-3-2 104-15,-2-2 108 0,2 0 285 0</inkml:trace>
  <inkml:trace contextRef="#ctx0" brushRef="#br1" timeOffset="141933.29">15111 3412 2813 0,'0'0'456'0,"0"0"-309"0,0 0-26 15,-3 116-10-15,2-83-27 0,-1-1-28 16,0 1-27-16,-3-1-18 0,1-2-10 0,-2-2-12 16,-2-1-29-16,3-3-73 0,-2-3-299 0,2-3-366 15,-2-3-87-15,-1-7-76 0,6-3 272 0</inkml:trace>
  <inkml:trace contextRef="#ctx0" brushRef="#br1" timeOffset="145412.51">15402 3205 2993 0,'0'0'195'0,"0"0"0"0,0 0-43 0,0 0-15 0,-44-86-32 0,36 79-30 0,0 3-21 16,-1 4-20-16,2 2-16 0,1 10-9 0,-3 6-10 15,0 10 0-15,0 5 1 0,4 5-1 0,-1 2 1 16,6-1-3-16,0 0-2 0,2-5-2 0,8-3-5 16,3-5-2-16,1-7-7 0,2-2 3 15,1-7 1-15,3-3 4 0,-1-5 6 0,2-2 0 16,1-5 3-16,-1-7 1 0,-1-3 6 0,2-3-3 15,-3-4 3-15,1-3 3 0,-2-2 0 0,1-1-1 16,-5 0 2-16,4 5 0 0,-4 2-2 0,1 4 4 16,-3 4-2-16,-1 5 1 0,-1 6 0 0,-1 2 1 15,1 0-2-15,-4 5 0 0,-1 4 3 16,-3 1 1-16,-2 2-1 0,0 2-2 0,0 1 5 16,0-1-8-16,-2-2-2 0,-1 2 2 15,-3-5-2-15,2 0 3 0,-4-4 0 0,-1-1 2 16,2-4-1-16,0 0 3 0,-4-4 1 0,1-3 1 15,0-5-6-15,-1-4 2 0,2-1-2 0,1-5-3 16,-1-2-2-16,6-4 0 0,2 2-1 16,1-2 0-16,3 2 4 0,7 2-3 0,2 2 0 15,5 5 3-15,3 3-2 0,1 3-2 0,0 6 0 16,-1 5 0-16,-2 2 0 0,-3 6 0 0,-5 5 0 16,-3 4 0-16,-4 4 0 0,-3 6 0 15,0-1 0-15,-8 4 0 0,0-1 0 0,-6 2 0 16,1-1 0-16,-5-5 0 0,2 1-11 0,-1-3-23 15,0-7-15-15,6 0-22 0,1-9-34 0,1-3-87 16,8-4-163-16,1-4-79 0,7-8-152 16,3-7-104-16,5-3 131 0,0 3 43 0,-5 3 23 0</inkml:trace>
  <inkml:trace contextRef="#ctx0" brushRef="#br1" timeOffset="145645.04">16045 3077 2082 0,'0'0'463'0,"0"0"-131"0,0 0-47 0,0 0-46 0,0 0-119 0,0 0-40 15,-82 107-21-15,68-70-6 0,-1 5-3 0,8-1 4 16,3 3 1-16,4-6-9 0,2-2-6 0,8-8-6 16,8-5-2-16,2-5-3 0,2-2 1 15,-1-6-18-15,6-3-12 0,-3-3 0 0,3-4 0 16,-6 0 0-16,-2-2 0 0,-2-3 0 0,-2-2 0 16,-5 0 0-16,-3-2 0 0,-4 2 0 0,-3 0 0 15,0-2 0-15,-3 3 0 0,-4 1 0 16,-1 0 0-16,-2-1-140 0,3 3-187 0,-3-1-199 15,-1 1-310-15,-2 1-36 0,2-1 67 0,3 3 216 0</inkml:trace>
  <inkml:trace contextRef="#ctx0" brushRef="#br1" timeOffset="151196.43">12830 5700 2281 0,'0'0'520'0,"0"0"-234"0,0 0-27 0,0 0-68 0,0 0-43 0,0 0-36 16,0 0-31-16,-31-99-22 0,38 89-16 16,3 1-8-16,0 0-9 0,7 4-5 0,-3 3-5 15,6 2-1-15,0 0-13 0,1 2-2 0,-2 5 0 16,-1 2 0-16,-5 3 0 0,-1 2 0 0,-3 1 0 15,-4 1 0-15,-1 1 0 0,-4 2 0 16,-1 2 0-16,-8 1 0 0,-1 2 0 0,-8 1 0 0,0-2 0 16,-2 2 0-16,-4-3 0 0,3-2 0 15,0-5 0-15,1-2 0 0,0-4 0 0,3 0 0 16,3-4 0-16,5-2 0 0,3-1 0 16,5-2 0-16,1 0 0 0,8 0 0 0,5 0 0 0,4-2 0 15,6-3 0-15,3 0 0 0,5-2 0 16,1 0 0-16,2-2 0 0,0 1 0 0,-2 0 0 15,-1-1 0-15,-4 2 0 0,-3-2 0 0,-3 4-16 16,-4 0-38-16,-5 1-35 0,-3 1-52 16,-7 1-121-16,-1-1-72 0,-1 1-83 0,-8-3-201 15,-4-1-15-15,-2-2 52 0,-2 0 16 0,6 1 180 0</inkml:trace>
  <inkml:trace contextRef="#ctx0" brushRef="#br1" timeOffset="151447.24">12696 5538 1829 0,'0'0'136'0,"0"0"-15"16,0 0-26-16,-34 129-11 0,32-81-18 0,5 0-14 16,6 2-9-16,3-3 0 0,8-2 4 0,8-5 11 15,2-8 19-15,7-6 40 0,5-7 43 0,4-8 26 16,4-8 9-16,1-4-26 0,1-10-35 16,-5-8-24-16,-1-5-20 0,-4-7-12 0,-3-4-9 15,-2-6-10-15,-7-2-9 0,-6-2-23 0,-3-2-27 16,-7 1 0-16,-7-1 0 0,-7 2 0 0,-7-2 0 15,-10 1 0-15,-11 1 0 0,-4 0 0 0,-9 3 0 16,-6 7 0-16,-5 5 0 0,-2 12 0 0,-5 15 0 16,-1 10 0-16,0 19-42 0,5 12-28 15,1 10-34-15,7 11-80 0,7 7-221 0,3 7-276 16,7-1-148-16,10-19 28 0,5-15-178 0</inkml:trace>
  <inkml:trace contextRef="#ctx0" brushRef="#br1" timeOffset="152429.41">14031 5390 1972 0,'0'0'277'0,"0"0"22"0,0 0-1 0,0 0-18 0,0 0-34 0,0 0-87 15,0 0-54-15,0 0-26 0,0 0-16 0,-30 94-6 16,19-67-14-16,0 2-11 0,-1 1-9 15,2-2-5-15,0-1-5 0,-1-3-2 0,1-1-1 16,1-2-1-16,0-5-5 0,4 0 1 0,-1-5-3 16,3-3-2-16,1-1 2 0,2-3-5 15,0-2 0-15,1-2-2 0,4 0 2 0,3 0 3 16,4 0 1-16,2-4 2 0,1-1 1 0,2-2-1 16,-1 0 2-16,1 0-1 0,3 2 0 0,-3-2-1 15,-3 0 0-15,-1 2 0 0,-1 2-4 0,-5-2 1 16,1 3-2-16,-4 0-1 0,0 0-3 15,-2 2-6-15,-2 0-8 0,1 0-6 0,-1 0-7 16,0 2-13-16,0 2-19 0,0-1-29 16,1-1-64-16,-1 1-149 0,0-1-76 0,0-2-160 15,0 0-151-15,0-3 116 0,0-3 16 0,0 3 69 0</inkml:trace>
  <inkml:trace contextRef="#ctx0" brushRef="#br1" timeOffset="152980.25">14295 5339 2112 0,'0'0'281'0,"0"0"20"0,0 0-42 0,0 0-26 0,0 0-43 16,0 0-66-16,0 0-34 0,-54 125-15 0,41-81-18 16,-2-1-18-16,4 0-13 0,0-5-11 15,3-2-9-15,5-4-2 0,0-5-5 0,3-4-4 16,0-4-11-16,0-5-15 0,4-5-27 0,0-2-41 16,2-2-86-16,0-5-73 0,1 0-34 0,1-3-43 15,2-6-87-15,-2 1-163 0,-5 3-741 0</inkml:trace>
  <inkml:trace contextRef="#ctx0" brushRef="#br1" timeOffset="153380.92">14344 5797 1590 0,'0'0'578'0,"0"0"-376"0,0 0-41 0,0 0 24 16,0 0 29-16,0 0 6 0,-1-104-19 0,3 79-49 15,4-2-37-15,-1-2-25 0,3-1-16 16,2 4-20-16,-1 1-14 0,0 7-12 0,1 4-12 16,-4 6-4-16,1 4-2 0,3 4-5 0,-2 4-3 15,1 6 1-15,-3 4 3 0,4 2 1 16,-1 4-3-16,-2 1 2 0,-2 1-4 0,3-1-2 16,-3-1 4-16,-3 1-3 0,-1-3 1 0,-1-1-2 15,0-3 5-15,0-3-5 0,0-2 1 0,-2-5 0 16,1-1-4-16,1-3 3 0,0 0-4 15,0-7 1-15,0-2-3 0,3-5 2 0,0-6 6 0,5-4 0 16,0-2-1-16,1-1 1 0,-2-1 1 16,3 0-5-16,4 3 4 0,-2 2-1 0,-1 7 1 15,-1 6 4-15,-2 5 5 0,-3 5-5 16,1 8-2-16,-4 8 0 0,-1 8 1 0,-1 3 0 0,0 7-1 16,-4-1-2-16,-3-1-13 0,-2-2-7 15,4-4-20-15,-1-4-30 0,2-5-41 0,-2-3-93 16,6-4-128-16,0-3-71 0,0-5-170 0,0-2-93 15,-2-5 91-15,1-2 29 0,0 2 42 0</inkml:trace>
  <inkml:trace contextRef="#ctx0" brushRef="#br1" timeOffset="154365.62">14214 5000 2018 0,'0'0'248'0,"0"0"-93"0,0 0 6 0,0 0 27 0,0 0 3 15,0 0-17-15,0 0-41 0,0 0-35 0,0 0-10 16,0 0-2-16,-12 99-9 0,7-70-14 16,-2 0-13-16,2 3-6 0,1-3-8 0,1-3-6 15,-1-2-6-15,2-4-4 0,2-4-4 0,-1-4-2 16,1-3-2-16,-2-2 0 0,2-5 2 0,-1-1 2 15,1-1 2-15,-1-1-2 0,0-5-3 0,-2-4-5 16,1-6-3-16,2-5-3 0,-1-2-1 0,1-7-2 16,0-3 2-16,0-1-1 0,0-1-1 15,1-1 2-15,6 0-2 0,-2 2 0 0,4 2-2 16,1 3-1-16,5 4 2 0,-2 3 2 0,0 8 1 16,4 6 2-16,-2 4-1 0,2 4-1 0,1 5 2 15,-3 8-1-15,0 1 2 0,-1 4 0 16,-4 5-2-16,-1-1 2 0,-3 3 2 0,-2 2 1 15,-4-1-1-15,-1 2-1 0,-8-1-2 0,-1 2-1 16,-3-1 2-16,-3 3-2 0,-4-3-2 16,-1 0 0-16,0-3-7 0,-1-2-6 0,0-2-9 15,1-6-14-15,1-3-15 0,3-3-17 0,5-4-19 16,2-5-53-16,4 0-81 0,5-8-44 16,1-8-32-16,9-3 4 0,7-7-4 0,0-3-161 15,4-2-61-15,5-4 28 0,-9 9 39 0,-1 9 88 0</inkml:trace>
  <inkml:trace contextRef="#ctx0" brushRef="#br1" timeOffset="154696.1">14497 4981 1755 0,'0'0'238'0,"0"0"-17"16,0 0-11-16,-21 88 18 0,12-53 7 15,-2 1-12-15,-1 4-39 0,4-2-53 0,3-2-36 16,-1-5-25-16,6-5-16 0,1-5-10 0,9-4-7 16,0-5-3-16,1-4-4 0,4-2-4 0,0-5-5 15,0-1 1-15,-1-3-4 0,-2-4-3 16,-1-3-3-16,3-2-8 0,-8-4-1 0,1 2-1 15,-5-1-5-15,-2-1-3 0,0 1-5 16,-4-4-3-16,-6 3-1 0,-4 1-8 0,1-1-1 0,-1 5-1 16,-4 2 1-16,2 4 6 0,4 1 3 15,1 2 3-15,1 1 1 0,8 1 4 0,2-4-2 16,1 2 3-16,7-3 6 0,3-4 7 0,1-1 10 16,5-2 4-16,-3-4-1 0,3 1-1 15,-5-2-3-15,-1-1 1 0,-3 3 3 0,-5 2 0 16,-3 1 1-16,0 4 1 0,-4 3-5 0,-4 3-2 15,-4 2-5-15,-2 2-9 0,1 3-11 0,3 1 2 16,0 3-5-16,6-4-11 0,0 1-17 16,4-5-37-16,8-1-54 0,7 0-87 0,1-3-48 0,6-8-30 15,8 0-12-15,5-3-15 0,-2-5-148 16,0 0-35-16,3-2 39 0,-11 6 56 0,-6 3 61 0</inkml:trace>
  <inkml:trace contextRef="#ctx0" brushRef="#br1" timeOffset="155212.17">14880 4810 1472 0,'0'0'287'16,"0"0"-72"-16,0 0-36 0,-49 101-19 0,42-76 5 16,7 1 19-16,2 0 11 0,6-1 5 15,2-2-17-15,5 0-36 0,-3-2-20 0,2-2-21 16,-3-1-18-16,-1 0-14 0,-1-1-17 0,-2-1-11 16,-6-2-8-16,-1 1-6 0,-2-3-9 0,-6 2-7 15,-3 0-7-15,-5-4-2 0,1-1-5 16,-3-2-1-16,4-4-7 0,-2-1-9 0,3-2-7 15,2-7-15-15,1-3-24 0,3-2-46 0,4-6-70 16,3-5-68-16,1 0-31 0,8-5-4 0,5-2 25 16,1 2 17-16,2-2-17 0,3 0-35 15,0 7-69-15,2 0-3 0,1 6 46 0,-1 6 100 16,-3 6 167-16,1 5 138 0,-4 3 96 0,-4 11 62 16,1 7 19-16,-2 5-15 0,-6 1-18 0,0 7-34 15,-2-2-22-15,-2 1-23 0,0 0-15 0,3-1 19 16,-2 0 36-16,-1-4 15 0,0-5-3 0,0 0-36 15,-1-6-56-15,1-3-33 0,-1-3-13 16,0-6-6-16,0-2-2 0,-1-3 0 0,-1 0-6 16,-4-7-12-16,4-1-15 0,-1-6-11 15,-2-5-10-15,3-4-3 0,1-4 1 0,-1-4-1 16,1-3 1-16,1-3-1 0,0 0-1 0,0-2-1 16,5 1 2-16,4 2-1 0,3 4 2 0,5 6 0 15,1 6 0-15,-3 6 5 0,5 6 0 16,-3 6 0-16,-4 2 3 0,-2 10 2 0,-4 4-1 15,-4 5 0-15,-2 3-5 0,-1 4-6 0,-9 3 1 16,-4 3-5-16,-5-1-4 0,-3 0-4 0,-2 2-10 16,-1-4-6-16,-2-2-13 0,5-4-21 0,2-4-26 15,3-5-42-15,6-5-103 0,3-5-77 16,4-4-77-16,3-2-119 0,1-5-112 0,8-9 50 16,-4 4 59-16,3 1-42 0</inkml:trace>
  <inkml:trace contextRef="#ctx0" brushRef="#br1" timeOffset="155895.54">15299 5104 1589 0,'0'0'387'16,"0"0"-96"-16,0 0 28 0,0 0-10 0,0 0-32 0,3 89-57 0,-2-75-92 0,5-3-43 0,-1-3-12 15,3-1-14-15,0-3-12 0,2-1-10 16,-2-3-10-16,-2 0-2 0,1 0-7 0,-4-3 0 16,2-1-2-16,-5-1-1 0,0 2 0 0,-6-3-5 15,1-1-6-15,-5 2-7 0,-4 0-5 0,2 0-3 16,-1 1-3-16,-2 2-2 0,3 2-2 15,1 0-3-15,1 2-3 0,3 3-1 0,3-1 0 16,4-1-3-16,0 1 2 0,9-2 5 0,2-2 6 16,3-2 12-16,5-3 10 0,1-2 7 0,0-3 1 15,0 0 1-15,-1-3-1 0,-5 3 3 16,-1-2-1-16,-3 1 0 0,-4-1-4 0,-5 2-6 16,0 0-3-16,-1 1-2 0,-2 1-2 0,-3 1-5 15,-1 1-1-15,1 3-4 0,0-1-5 0,2 3-2 16,1-1-15-16,2 0-24 0,1-1-16 0,4-3-21 15,6 1-17-15,4-2-24 0,-1-2-34 16,6 0-5-16,1-2 11 0,-2 3 33 0,1-3 33 16,-1 1 4-16,-3-1-10 0,-1 4-2 0,-4-1 5 15,-2 2 19-15,-5 3 32 0,2-1 28 16,-4 4 33-16,-1 0 40 0,0 0 36 0,1 6 32 16,1 1 34-16,0 1 56 0,1 3 25 0,3 3 9 15,1 0-15-15,1 0-59 0,2 0-43 0,-1 2-26 16,2 2-23-16,4-3-15 0,-3 1-15 0,0-2-9 15,-3-1-8-15,0-1-9 0,-4 0-2 16,-4 1-21-16,-2 1 0 0,0 0 0 0,-8 0 0 16,-5 2 0-16,-2-2 0 0,-3 2 0 0,-4-6 0 15,-1 2 0-15,2-5 0 0,0-2 0 16,0-4 0-16,2 1 0 0,2-2 0 0,5 0 0 16,5-3 0-16,2-2-30 0,5 0-21 0,5-2-10 15,7 0-8-15,2 0-9 0,8 2-6 0,4 3 7 16,3 2 13-16,-1 2 25 0,4 5 21 0,-3 2 13 15,-2-1 11-15,-1 1 8 0,-2-1 12 16,-3 1 17-16,1-4 14 0,3 0 15 0,-3-3 4 16,0 0-5-16,-1-2-8 0,-1-2-9 0,-1-5-8 15,-5-2-5-15,2 0-34 0,-6 0-7 16,-4-3 0-16,0-2 0 0,-6 0 0 0,0 0 0 16,-10-2 0-16,-2 0 0 0,-7 0 0 0,-4 0 0 15,-4 4 0-15,-3 3 0 0,-2 6 0 0,1 3 0 16,-1 7-40-16,2 7-90 0,2 7-156 0,1 4-204 15,1 5-244-15,1 3-104 0,-2-3 120 16,7-5 122-16,4-10 333 0</inkml:trace>
  <inkml:trace contextRef="#ctx0" brushRef="#br1" timeOffset="156645.13">14826 5591 2757 0,'0'0'276'0,"0"0"-13"0,0 0-51 0,0 0-63 0,0 0-53 0,0 0-39 16,0 0-23-16,0 0-11 0,-88 95-9 15,73-72-9-15,5 2-5 0,3-1-6 0,1-1-11 16,3-5-23-16,3-2-46 0,0-4-101 0,5-1-96 15,5-6-58-15,1-2-64 0,4-1-201 0,-4-2 8 16,-6 0-719-16</inkml:trace>
  <inkml:trace contextRef="#ctx0" brushRef="#br1" timeOffset="156946.46">14923 5882 2543 0,'0'0'248'16,"0"0"2"-16,0 0-9 0,0 0-40 0,0 0-53 15,0 0-43-15,0 0-33 0,8-94-15 0,5 71-8 16,-2 2-10-16,-1 2-10 0,3 3-7 16,-3 5-6-16,0 4-11 0,-1 4 0 0,-3 3-1 15,-2 1-5-15,3 8-5 0,-2 4 5 0,3 3-1 16,-1 7 2-16,-2-1 5 0,4 0-5 0,-1 1 0 16,-1-2 2-16,-1-4 1 0,2-5-1 15,-1-1 1-15,-2-3 1 0,1-5-1 0,-3 1 3 16,4-4 1-16,-4 0 4 0,-2-4 2 0,4-5-1 15,-1-4-12-15,2-2 0 0,-2-6 0 0,5-4 0 16,-5 0 0-16,4 1 0 0,-1-4 0 0,-1 4 0 16,3-2-7-16,0 3-50 0,1 2-37 0,0 5-114 15,0 4-120-15,1 6-79 0,-1 6-123 16,-3 2-137-16,-3 8 69 0,1 0 41 0,-4-3-85 16</inkml:trace>
  <inkml:trace contextRef="#ctx0" brushRef="#br1" timeOffset="157562.72">15263 5907 1807 0,'0'0'564'0,"0"0"-386"0,0 0 43 16,0 0 28-16,0 0 8 0,0 0-30 0,0 0-76 16,46-103-56-16,-32 80-21 0,5 0-14 15,-1 4-9-15,2 5-10 0,1 7-6 0,-1 4-5 16,0 3-6-16,0 1-2 0,-4 8-13 0,1 2-9 16,-5 3 0-16,-1 1 0 0,-3 3 0 15,-5-2 0-15,3 0 0 0,-4-2 0 0,4-2-9 16,-4-1-20-16,1-3-12 0,-2 1-15 0,-1 0-18 15,0-3-28-15,-2 1-67 0,-6-2-112 0,-2 0-34 16,-2-3 5-16,-3 2 63 0,-1-4 128 16,-5 1 55-16,1-1 38 0,0 0 21 0,-1 0 14 0,1 0 12 15,1 2 12-15,6-2 9 0,3 2 3 16,1-2 0-16,8 0-12 0,1 0-5 0,6-5 4 16,8-2 16-16,4-4 30 0,4 0 40 0,6-1 37 15,1-2 16-15,5 1-1 0,-1 3-29 0,-1 1-37 16,-1 2-19-16,-1 4-13 0,-2 3-7 15,-5 0-8-15,-3 5-22 0,0 2-13 0,-7 2-6 16,0 3-2-16,-7 0-1 0,1 0-1 0,-5 1-3 16,-2 0 0-16,0-1 0 0,0-2 1 15,-2-1-3-15,-3-2 1 0,0 0 5 0,0-4-2 16,0-1 5-16,-1-2 1 0,1-2-3 0,-1-5-1 16,3-3-3-16,0-1 0 0,2-6-6 0,1-1-1 15,1-3 0-15,4-4-5 0,6 1 4 16,4 0-1-16,-1 0 1 0,4 1 1 0,0 6 0 15,-3 4 1-15,3 2-2 0,-6 6-2 0,2 3 2 16,-7 2-4-16,1 6 4 0,-5 6-2 16,-3 4 0-16,0 9 0 0,-3 3 0 0,-2 4 0 15,0 1 0-15,2 0 0 0,-1 1 0 0,4-2 0 0,2-4 0 16,4-1 0-16,3-6 0 0,2-1 0 16,1-6 0-16,5-2 0 0,3-5 0 0,-1-2 0 15,4-3 0-15,0-2 0 0,0-2 0 0,-3-5 0 16,-1 0 0-16,-2-3 0 0,-5 0 0 15,-3-2 0-15,-4 1 0 0,-1 1 0 16,-4 3 0-16,-1-2 0 0,-6 4 0 0,2 1-50 0,-2 3-142 16,-1 1-197-16,-1 0-165 0,-1 0-220 0,0 1-17 15,-3-1 163-15,4 0 44 0,0 0 451 0</inkml:trace>
  <inkml:trace contextRef="#ctx0" brushRef="#br1" timeOffset="159479.47">17692 601 475 0,'0'0'270'0,"0"0"-253"0,0 0-6 0,0 0 8 0,0 0 12 0,0 0 8 16,0 0 12-16,0 0 4 0,95 35-3 0,-82-19-5 15,-2 9-6-15,3 6-7 0,-3 17-5 16,1 21-5-16,-2 19-17 0,-2 16-10 0,-4 0-9 15,-4 5 0-15,0 2 7 0,0 9 8 0,0 7-3 16,0 12-7-16,0 4-2 0,0 7-3 0,0 2 14 16,5 5 16-16,1 2 14 0,0 5 10 0,2 5 1 15,1 6 0-15,-1 8 0 0,1 7-6 16,-2 8-7-16,1 11-9 0,-2 8-4 0,-2 12 0 16,-1 9 9-16,0 9 11 0,1 12 12 0,0 10 17 15,-1 9 19-15,-1 8 24 0,3 8 15 0,-1 6 6 16,4 4-7-16,-1 5-15 0,1 4-22 0,-1 3-26 15,3 1-16-15,2 7-18 0,0 0-11 16,4 4-3-16,-1 2-11 0,2 1 0 0,3 1 0 16,-1-2-3-16,-1-2 2 0,1-9-3 0,0-7-6 15,-1-7-9-15,0-10-11 0,-1-10-28 16,1-9-16-16,-3-43-12 0,-4-31-21 0,-3-34-15 16,-2-46-35-16,-3-10-50 0,-2-13-54 0,1-15-111 15,-2-16-93-15,0-25-169 0</inkml:trace>
  <inkml:trace contextRef="#ctx0" brushRef="#br1" timeOffset="162514.01">12213 610 1871 0,'0'0'87'0,"0"0"-24"16,0 0-2-16,0 0 15 0,0 0-14 0,0 0-11 15,0 0-15-15,0 0 3 0,0 0 24 0,0 0 6 0,0 0 8 16,-3 102-9-16,6-35-14 0,-1 24-13 15,-1 22-7-15,-1 14-1 0,0 0 4 0,-3 2 4 16,-6 2 2-16,-1 14-8 0,0 9-9 0,-5 11-3 16,1 11-6-16,2 8-2 0,-2 6 0 15,2 4 3-15,3 5 1 0,3 7 1 0,1 0-2 16,3 9-3-16,2 11-1 0,3 8-1 0,2 11 7 16,4 10 11-16,0 13 6 0,1 11 13 0,0 11 14 15,-1 14-6-15,0 9-1 0,-3 10-12 16,2 4-15-16,-2 10-10 0,-1 7-10 0,-3 3-3 15,1 5-5-15,-2 4 2 0,2 3 5 0,-1 4 1 16,3 4 0-16,6 3-4 0,2 3 0 16,4 1-2-16,3 1 5 0,5-5 3 0,5-8-5 15,2-10 0-15,4-13-5 0,-3-54 1 0,-6-46-10 16,-4-62-14-16,-10-56-7 0,3-13-6 0,-3-13-27 16,0 5-60-16,1 9-116 0,0 4-223 0,-3 2-334 15,-1-3 794-15,1-3 0 0,-2-6 0 0,-3-18 0 0,-2-24 0 0,5-30 0 0,-5-31 0 0,3 0 0 16,-2 0 0-16,-5 0 0 0,0 0 0 0,0 0 0 0,0 0 0 0,0 0 0 0,0 0 0 31</inkml:trace>
  <inkml:trace contextRef="#ctx0" brushRef="#br1" timeOffset="164179.26">14813 478 2220 0,'0'0'277'0,"0"0"-42"0,0 0-27 0,0 0 28 0,0 0-9 0,0 0-40 0,0 0-50 16,0 0-30-16,0 0-25 0,0 0-29 0,0 0 3 16,0 0-42-16,5-2-2 0,-4 16-1 0,0 5-3 15,0 6 17-15,-1 2-25 0,0 1 0 16,0 3 0-16,0-4 0 0,0 3 0 0,-1-2 0 15,-1-3 0-15,-1-1 0 0,3-3-20 0,0-3-43 16,0-3-56-16,0-5-82 0,0-3-107 0,5-5-72 16,-2-2-62-16,0-11-95 0,4-2-167 15,-4-1 10-15,2 5 67 0</inkml:trace>
  <inkml:trace contextRef="#ctx0" brushRef="#br1" timeOffset="164362.06">14920 435 1590 0,'0'0'295'0,"0"0"-18"0,0 0 62 16,0 0 34-16,0 0-28 0,0 0-54 15,0 0-129-15,0 0-69 0,0 0-32 0,0 0-33 16,26 102 17-16,-25-75 2 0,3-1-20 0,-4 1-9 16,1-3 9-16,0 0-20 0,-1-2 5 15,1-1 1-15,-1-2-17 0,0-2-1 0,0-1-11 16,0-6-25-16,1-1-37 0,0-4-64 0,1-2-121 16,3-1-88-16,-3-2-79 0,4-2-109 0,-1-3-172 15,0-3 48-15,-3 1-33 0,0 1 585 0</inkml:trace>
  <inkml:trace contextRef="#ctx0" brushRef="#br1" timeOffset="164728.46">14691 233 1435 0,'0'0'196'0,"0"0"46"0,0 0 16 15,0 0 17-15,0 0 0 0,0 0-2 16,-89 21-34-16,71-11-52 0,-2 1-60 0,-4 3-20 15,0 6-32-15,-10 11-10 0,-2 7-28 0,2 10-37 16,7 6 3-16,8 1-4 0,15 2 18 16,5-2-12-16,11-1 1 0,9-2-5 0,9-5 5 15,18 4 13-15,12 1-17 0,11-9-4 0,2-10-7 16,-13-18-1-16,-13-13 14 0,-8-4 19 0,-2-7 6 16,-2-2 1-16,4-6 11 0,2-4-21 0,-1-5 12 15,2-5 3-15,-4-4-4 0,-4-2-9 0,-3-5-22 16,-6 4 0-16,-8 3 0 0,-3 6 0 0,-9 3 0 15,3-3 0-15,-7-1 0 0,-1 0 0 16,0-5 0-16,-10 0 0 0,-1-1 0 0,-8 0 0 16,-2 0 0-16,-4 1 0 0,-6 0 0 0,-6 6 0 15,-2 3 0-15,-4 3 0 0,-4 9 0 16,-4 3 0-16,2 8 0 0,-17 8 0 0,-7 17 0 16,-7 21-362-16,-2 19-198 0,14 12-305 0,20 11-124 15,13-17 151-15,20-24 357 0</inkml:trace>
  <inkml:trace contextRef="#ctx0" brushRef="#br1" timeOffset="165696.39">21641 361 2342 0,'0'0'372'0,"0"0"-28"0,0 0-50 0,0 0-7 0,0 0-88 0,0 0-75 16,0 0-44-16,0 0-37 0,0 0-33 0,0 0-10 15,0 0 0-15,0 0 0 0,-11 53 0 0,7-25 0 16,-2 3 0-16,-2 4 0 0,3 1 0 15,-2-2 0-15,4-1 0 0,-2-3 0 0,3-3 0 0,1-1 0 16,0-5 0-16,1-1-32 0,0-4-71 16,0-4-57-16,2-3-88 0,4-6-115 0,-2-3-58 15,5 0-144-15,-1-8-191 0,-4-1 51 0,2 4-37 16</inkml:trace>
  <inkml:trace contextRef="#ctx0" brushRef="#br1" timeOffset="165863.82">21742 412 2145 0,'0'0'368'0,"0"0"15"15,0 0-25-15,0 0-56 0,0 0-87 16,0 0-96-16,0 0-34 0,0 0-17 0,0 0-39 16,0 0-26-16,0 0-2 0,-10 99-10 0,4-73 18 15,0 3 4-15,-2-3-13 0,6-1-1 0,-4-5-13 16,4 1 2-16,0-2-28 0,2-4-42 0,0-1-73 16,0-5-115-16,2-2-105 0,4-5-70 15,-1-2-123-15,4-4-175 0,1-4 67 0,-2-1-32 16,-5 2 708-16</inkml:trace>
  <inkml:trace contextRef="#ctx0" brushRef="#br1" timeOffset="166029.46">21973 397 1749 0,'0'0'344'0,"0"0"25"15,0 0 18-15,0 0-8 0,0 0-97 0,0 0-85 16,0 0-67-16,0 0-70 0,0 0-30 16,0 0-15-16,54 104-15 0,-47-73 21 0,-5-1-9 15,-1-2-11-15,0-1 1 0,-1-5-9 0,0-3 10 16,0-2-21-16,1-3-23 0,0-2-45 15,3-3-94-15,-3-2-116 0,1-4-82 0,-1-1-51 0,-1-2-73 16,0 0-158-16,0-5 25 0,0 0 52 16,0 1 417-16</inkml:trace>
  <inkml:trace contextRef="#ctx0" brushRef="#br1" timeOffset="166396.01">21492 204 945 0,'0'0'614'0,"0"0"-362"16,0 0 3-16,0 0 42 0,0 0 21 16,0 0-74-16,-98 45-43 0,78-32-47 0,-8 12-47 15,-4 5-11-15,-1 11-27 0,-5 8-25 0,8 7-16 16,11-1 9-16,11 3-7 0,8 0-10 0,13-5-4 16,9-3-6-16,17 9 1 0,15 1-18 15,15-1 1-15,4-9-1 0,0-19-3 0,-2-14 19 16,0-11 0-16,-2-6 2 0,-3-4 5 0,-8-6 12 15,-12-3 0-15,-9-1 15 0,-5-4 10 16,-1-5-9-16,4-4 5 0,-2-7-7 0,-2-5-13 0,2-7-13 16,-5 6-16-16,-6 1 0 0,-4 2 0 15,-8 5 0-15,-3-3 0 0,-4-2 0 0,-3-2 0 16,-3-5 0-16,-8 2 0 0,-7-4 0 0,-4 2-45 16,-7-3-30-16,-8 6 21 0,-3 1 28 0,-4 4 62 15,-6 4 26-15,-5 6 1 16,-6 6-24-16,-1 6-39 0,-4 9-100 0,2 5-182 0,-4 11-197 15,-7 17-310-15,-12 25-218 0,16-7 103 0,18-6 370 0</inkml:trace>
  <inkml:trace contextRef="#ctx0" brushRef="#br1" timeOffset="167496.75">1965 10031 2539 0,'0'0'259'0,"0"0"5"0,0 0-4 0,0 0-42 0,0 0-54 0,0 0-25 15,0 0-37-15,0 0-26 0,0 0-17 0,0 0-44 16,0 0-15-16,0 0 0 0,49 39 0 0,-27-10 0 16,1 4 0-16,0 2 0 0,0-1 0 0,1 2 0 15,-1-4 0-15,-2-2 0 0,-1-2 0 16,-2-6 0-16,-2-1 0 0,2-4 0 0,-6 1 0 16,1-6 0-16,-5-3 0 0,1-2 0 0,-4-1 0 15,1-5-139-15,-5 1-143 0,-1-2-113 16,0-3-176-16,-2-6-216 0,-5 3 56 0,4 1-459 0</inkml:trace>
  <inkml:trace contextRef="#ctx0" brushRef="#br1" timeOffset="167795.29">2166 9812 2591 0,'0'0'214'0,"0"0"4"0,0 0 10 0,0 0-5 0,34 102-52 16,-17-66-57-16,1 1-35 0,3 0-22 15,1 4-8-15,2-2-9 0,0 1-6 0,-2-1-5 16,1-2-2-16,-1-6-6 0,-1-6-21 16,-2-2 0-16,-1-7 0 0,-4-6 0 0,-1-5 0 0,-4-5 0 15,-1 0 0-15,-3-5 0 0,-1-7 0 16,-2-7 0-16,0-9 0 0,-2-8 0 0,-2-7 0 16,-3-4 0-16,-2-5 0 0,-3-1 0 0,1 0 0 15,-1-1 0-15,2 0 0 0,0 3 0 16,3 6 0-16,1 5 0 0,2 7 0 0,1 7 0 15,-2 7 0-15,3 8 0 0,0 4 0 0,0 3-140 16,0 4-66-16,0 0-89 0,0 5-81 0,-1 2-179 16,-3-1-168-16,1 1 40 0,-2-1-434 0</inkml:trace>
  <inkml:trace contextRef="#ctx0" brushRef="#br1" timeOffset="168111.72">1825 9698 2618 0,'0'0'165'0,"0"0"8"0,-120 88 14 16,82-38-24-16,11 9-22 0,9 10-23 0,6 14-37 16,7 14-28-16,6 8-15 0,15 9-8 0,7 3-7 15,9 6-5-15,12-7-7 0,12-6 0 0,10-13-3 16,6-16-1-16,6-21-3 0,4-14 0 16,3-21 1-16,2-16 12 0,-2-11 11 0,0-17 6 15,-6-13 10-15,-4-10-2 0,-7-10-2 0,-5-8-8 16,-10-8-32-16,-9-3 0 0,-7-3 0 15,-11-5 0-15,-6-2 0 0,-8-9 0 0,-5 0 0 16,-7-7 0-16,-7-5 0 0,-7-4 0 0,-12-8 0 16,-9-4 0-16,-13-4 0 0,-10 1 0 0,-10 6 0 15,-10 14 0-15,-4 15 0 0,-3 14 0 16,-1 23 0-16,-2 17 0 0,1 22 0 0,2 17 0 16,3 28 0-16,1 21 0 0,6 27 0 0,0 21-207 15,7 19-267-15,0 15-281 0,6 19-195 0,13-34-124 16,18-39 439-16</inkml:trace>
  <inkml:trace contextRef="#ctx0" brushRef="#br2" timeOffset="152436.32">19154 10111 2281 0,'0'0'314'0,"0"0"-45"0,0 0-64 0,0 0-49 0,0 0-34 0,0 0-10 0,0 0-19 15,0 0-10-15,-5-101-10 0,8 76-10 0,-1-1-9 16,3-4-12-16,-1 0-10 0,-2-3-7 0,2 0-4 16,-2 0-2-16,0 0-2 0,0 5-4 15,-2 1-2-15,0 3-1 0,0 1 1 0,0 7-1 16,-1 0-2-16,-3 7-1 0,0 2 2 0,1 5 0 16,-6 2-1-16,0 2-4 0,-2 9-3 0,-4 3-2 15,-1 6 1-15,-4 4-2 0,-2 0-1 16,-1 4 0-16,2-2 0 0,0 0 1 0,1 0-2 15,5-2-3-15,-4-2 1 0,7 1 0 0,-1-4 4 16,3-2 1-16,3-3-1 0,2-2-1 0,4-3-2 16,1-4 0-16,0-2 1 0,7 2-1 15,1-3 1-15,2 0-1 0,3-2-1 0,2 0 0 16,3-5-3-16,0-1-2 0,6-2-7 0,-2-1-4 16,2-3-5-16,-2 0-12 0,-2-1-6 0,1-5-13 15,-1-1-11-15,-2 1-15 0,-2-1-17 16,-5 1-27-16,0 1-49 0,-4 1-64 0,-4 0-32 15,-3 2 3-15,0 0 31 0,-7-1 61 0,-1 1 39 16,-4 1 27-16,1-1 27 0,-5 0 24 0,-1-1 28 16,-1 1 20-16,-5 2 15 0,0-1 7 0,-1 3 6 15,-5 3 9-15,2 2 5 0,1 5 5 16,0 0 1-16,1 10-1 0,4 4-2 0,-2 7-2 16,6 4-7-16,-3 5-5 0,6 5-2 0,-1 1 1 15,5 4-1-15,1 3-3 0,5-2-8 16,3 0-3-16,1-1-4 0,2-2-1 0,8-5 1 15,2-2-4-15,5-7 3 0,1-3 1 0,5-5 6 16,3-2 9-16,2-4 25 0,6-5 26 0,2-3 27 16,4-2 39-16,0-7 24 0,2-5 24 15,-3-4 26-15,-2-5 10 0,-1-3-6 0,0-5-10 16,-2-4-37-16,-6-5-30 0,0-2-27 0,-2-2-26 16,-5-6-14-16,-1-1-20 0,-5-4-14 0,-6 0-10 15,-5-2-7-15,-4 1-4 0,-9-1-2 16,-9 2-5-16,-2 1 0 0,-6 4-5 0,-2 8-8 15,-2 10-4-15,-1 12-19 0,-3 13-17 0,2 10-26 16,-1 17-55-16,1 12-106 0,2 10-178 0,0 6-243 16,8-9-143-16,8-15-463 0</inkml:trace>
  <inkml:trace contextRef="#ctx0" brushRef="#br2" timeOffset="153069.96">20124 9526 1767 0,'0'0'143'0,"0"0"13"0,0 0 44 0,23-88 24 0,-16 72-5 0,0 7-22 0,-4 6-47 0,1 3-30 15,0 1-5-15,-2 12-4 0,2 6-2 16,0 5-11-16,-4 8-32 0,0 3-20 0,-1 5-16 16,-6 1-8-16,1 0-6 0,0 5-4 0,-3-5-3 15,-1-1-11-15,4-2 7 0,0-4-3 0,-1-1-1 16,3-4 3-16,-2-3-4 0,5 0 2 15,0-5-4-15,1-2 1 0,0-4-3 0,4-1-1 16,1-5 2-16,2 0-1 0,2-4-4 0,-1-1 0 16,5-3 0-16,1-1 2 0,-1 0 2 0,5-5 2 15,0-4 0-15,3 1-1 0,0-3 3 16,1-1 0-16,0 0 1 0,2 0-1 0,0 2 1 16,-2-1-2-16,-2-1-1 0,0 0-2 0,-2 0 1 15,-4 0 3-15,0-2 0 0,0 1 7 16,-4-1-15-16,1-2-4 0,-5-2-6 0,0 5-4 15,-2-4 5-15,0 3 3 0,-3 0 5 0,-1 4-1 16,0 3 10-16,0 0 2 0,-1 3 2 0,0 2 4 16,-2 2-4-16,-1 0 0 0,2 6-5 0,-2 4-5 15,0 1 3-15,2 6 2 0,-2 0 2 0,-1 2 6 16,5 0-8-16,-2 2 0 0,2-2-1 16,0-2-3-16,0 0 1 0,0-1-3 0,0-1 0 15,0-2-4-15,1-1-2 0,0-3-6 0,-1-2-12 16,1 0-16-16,0-1-25 0,-1-3-40 0,0-1-46 15,0 0-53-15,0-2-46 0,-1 0-8 16,0 0-8-16,0-2 0 0,0-5-23 0,1-4-49 16,0-2-12-16,0 5-18 0,0-1-153 0</inkml:trace>
  <inkml:trace contextRef="#ctx0" brushRef="#br2" timeOffset="153553.04">20534 9624 417 0,'0'0'230'0,"0"0"-82"0,0 0-36 0,0 0-4 0,0 0-15 0,0 0-10 0,0 0 0 0,27-91-10 15,-23 84 1-15,0 1 3 0,-2-1 8 0,4 0-1 16,0 2-1-16,2-2-10 0,1 2-16 0,3 0-9 16,-1 2-14-16,3 0-6 0,1 1-8 0,0 2-9 15,0 0-2-15,-1 0-4 0,2 0 0 0,-2 3 0 16,1-1-1-16,-2 1 5 0,1-2 6 16,0 3 8-16,-2 1 8 0,-1-1 3 0,-1 1-4 15,0 0-4-15,1-1-6 0,-2 3-5 0,-1 0-8 16,-1-2-1-16,0 0-3 0,0 0-1 0,-4 1 2 15,4-1-1-15,-5 2 5 0,0-2 3 0,0-2 6 16,-1 4 3-16,-1-2 0 0,0 2 1 16,-1 0-4-16,-2 0-4 0,1 0-4 0,0-2-8 15,-3 0-7-15,3-1-11 0,1-1-8 0,0-3-15 16,1 0-11-16,0 0-11 0,0 0-7 16,0-3 6-16,0-1 5 0,0-3 1 0,0 2-3 15,0-2-9-15,2 0-5 0,-2 0-5 0,0 2-16 16,0 0-12-16,0 3-5 0,-1 0 19 0,0 2 36 15,1 0 36-15,-1 0 25 0,-3 0 13 16,4 4 10-16,-2 3 12 0,2 3 20 0,-2 4 21 16,0 3 15-16,-3 3 9 0,3 3-3 0,-2 2-7 15,-2 2 0-15,3 2 5 0,-4 3 11 0,0 1 12 16,1 1 6-16,-2 2-24 0,3-3-18 16,0 2-17-16,-1-4-19 0,2-4 0 0,3-3-11 15,-1-1-20-15,1 0-7 0,1-3-8 0,0-1-4 16,0-3-2-16,2-4-6 0,0-3-15 0,5-2-28 15,-1-2-75-15,1-3-39 0,2-2-41 0,0-4-73 16,-4-1-135-16,0 1-947 0</inkml:trace>
  <inkml:trace contextRef="#ctx0" brushRef="#br2" timeOffset="154003.86">20652 9702 1761 0,'0'0'305'0,"0"0"12"0,0 0-22 0,0 0-32 0,0 0-78 0,0 0-62 0,0 0-27 0,0 0 5 0,0 0-3 0,0 0-15 16,0 0-19-16,0 0-21 0,100-40-14 0,-77 30-8 15,4 1-10-15,-3 2-5 0,4-1-3 0,-2 2-3 16,0 1-7-16,-4 0-19 0,2 1-25 16,-6 1-36-16,1 1-45 0,-1 0-64 0,-6 2-82 15,0 0-29-15,-1 0 9 0,-2 0 24 0,-2 0 39 16,-4 2-13-16,3-2-24 0,-5 2 31 0,-1 1 67 16,0-1 86-16,-1 2 91 0,-5 1 75 15,4 0 42-15,-1 6 32 0,-2-1 14 0,4 3-18 16,-1 5 0-16,1 1-7 0,0 0-6 0,1 5-2 15,0 0 6-15,0 2 16 0,0 2 16 0,0 1 9 16,-2 0-17-16,-1 1-27 0,2-1-28 16,-1-1-26-16,0-2-20 0,2-3-21 0,-3-2-17 15,3-1-17-15,0-6-9 0,0-4-10 0,3-3-22 16,0-4-44-16,-1-3-73 0,3 0-103 16,0-7-69-16,3-5-85 0,1-3-180 0,-5 1 28 15,2 3-412-15</inkml:trace>
  <inkml:trace contextRef="#ctx0" brushRef="#br2" timeOffset="154119.59">21253 9491 2188 0,'0'0'282'0,"0"0"-22"15,0 0-65-15,0 0-43 0,0 0-59 0,0 0-46 16,0 0-34-16,0 0-54 0,0 0-141 0,0 0-159 16,0 0-287-16,0 0-965 0</inkml:trace>
  <inkml:trace contextRef="#ctx0" brushRef="#br2" timeOffset="154820.1">21436 9617 2219 0,'0'0'168'0,"0"0"10"0,0 0-4 0,0 0-6 16,0 0-34-16,0 0-39 0,-103-19-29 15,83 33-12-15,1 3-9 0,-1 4 1 0,0 6-1 16,6 1-5-16,-3 4-8 0,6 2-5 0,1-1-5 15,2 1-8-15,6-3-4 0,2-1-7 0,0-5-4 16,6-2-2-16,0-4-5 0,4-3-4 0,-1-2-6 16,1-5-5-16,0 0-5 0,-2-4-12 15,0 0-14-15,-3-3-26 0,1 0-30 0,-3-2-36 16,-2 0-39-16,1-2-13 0,-2-1 10 0,0-4 31 16,0-2 47-16,-2-1 43 0,1-2 28 15,0-2 24-15,0-3 12 0,1-1 8 0,0-1 10 16,3 1 17-16,5 0 18 0,0-1 23 0,4 4 19 15,0 1 8-15,3 0-1 0,1 6-11 0,3-1-16 16,-1 4-12-16,0 0-9 0,-1 3-1 0,3 2 1 16,-1 0 0-16,-2 0 3 0,-3 2-3 15,-1 5 4-15,1 0 3 0,-3 1 3 0,-6 3 6 16,2 2-3-16,-6 2-6 0,-1 1-8 0,0 3-6 16,0 1-6-16,-7 0-4 0,3-3-6 15,-3 0-7-15,2-1-4 0,-1-4-5 0,5-5-2 16,0 1-2-16,-1-4-4 0,1-3 6 0,1-1-4 15,0 0 2-15,0 0-2 0,0-7-5 0,0-2 1 16,0-5 3-16,3-4 1 0,4-2 0 0,-1-3 0 16,3 1-1-16,0 1 2 0,2-2-1 0,1 6 4 15,1 0 0-15,1 4 0 0,-2 2 1 16,4 6-2-16,-3 1-2 0,-1 4-2 0,0 6 2 16,-2 2 0-16,-2 6 1 0,0 3-2 0,-1 2-4 15,-4 0-3-15,0 0-4 0,2-1-6 16,-4-3-6-16,1 0-13 0,-2-1-15 0,0-2-17 15,0 1-23-15,0-1-22 0,-3-2-42 0,-2 0-73 16,1-1-81-16,-3-1-55 0,1-1-60 16,-1 0-94-16,-3-1 36 0,0-5 43 0,1 1-177 15,0-2 610-15</inkml:trace>
  <inkml:trace contextRef="#ctx0" brushRef="#br2" timeOffset="154919.35">21577 10028 600 0,'0'0'352'0,"0"0"-83"0,0 0-56 0,0 0-72 0,0 0-36 0,0 0-29 15,0 0-24-15,0 0-15 0,0 0-19 16,0 0-12-16,0 0-15 0,53-95-13 0,-35 84-14 15,-1 0-23-15,-2 1-41 0,-2-3-96 0,1 3-106 16,-8 1-128-16,1 4-285 0</inkml:trace>
  <inkml:trace contextRef="#ctx0" brushRef="#br2" timeOffset="155705.44">21617 9721 1182 0,'0'0'376'0,"0"0"-222"0,0 0-29 15,0 0 11-15,-18-93 21 0,26 77 22 0,1 0 3 16,2 1-11-16,3 1-21 0,2 4-30 15,-1 0-26-15,4 4-24 0,-2 1-21 0,-1 5-19 16,0 0-9-16,-2 4-8 0,0 3-9 0,-1 3-11 16,-3 3-12-16,0 3-25 0,-1 3-32 15,-3 4-52-15,1 1-56 0,-1 5-28 0,-2 0-4 16,-2 2 22-16,-2 0 32 0,0 1 23 0,0 0 22 16,-4-1 24-16,-3-1 25 0,4-3 25 0,-3-1 18 15,2-5 14-15,-2-2 9 0,3-4 6 16,0-3 11-16,-2-1 20 0,3-6 30 0,0 0 41 15,1-5 33-15,1 0 12 0,0-3 9 0,0-6 12 16,0-3 14-16,3-5 14 0,-1-4-12 0,6-1-29 16,0-4-36-16,1-1-23 0,1 0-15 0,2 1-3 15,0 3-11-15,0 4-7 0,-1 3-8 0,0 5-12 16,3 4-13-16,-3 6-10 0,0 1-6 16,-2 7-7-16,1 5 2 0,-4 5-2 0,2 5-4 15,-1 2-7-15,-4 1 2 0,2 1 1 0,1-1-3 16,-4 0 6-16,5-3-11 0,-4-1 2 15,4-1 0-15,-4-6 1 0,4-1 4 0,-5-6 0 16,3-4 0-16,-3 1 0 0,-1-3 0 0,0-1-2 16,0 0 0-16,-1-5 0 0,0-2 3 0,1-3 0 15,0-4-6-15,-1-4-14 0,0 2-14 16,4-2-20-16,-3 1-24 0,1 1-15 0,4-1-38 16,-1 4-48-16,3-3-27 0,1 2-1 0,2-2-5 15,-1 2 32-15,2 0 29 0,0-1 19 16,4 0 52-16,-2 1 38 0,2-2 29 0,-2 4 13 15,-3-2 13-15,1 3 9 0,-4-2 9 0,0 6 12 16,-6 0 20-16,-2 4 39 0,0 3 40 0,-2 0 18 16,-5 3-7-16,1 8-26 0,-3 1-25 0,-2 3-5 15,2 4-5-15,-1 4-3 0,0 3-9 16,2 1-14-16,-1 1-7 0,3 0-11 0,0-1-10 0,3-3-9 16,2 1-7-16,1-6-4 0,1-4-8 15,4-5-8-15,6-3-2 0,0-3-1 0,5-4-1 16,1 0 7-16,-1-9-1 0,3-2 7 0,1-2 1 15,0-2 2-15,1-6-1 0,-1-2 0 16,0-4 1-16,-1 1-6 0,-1-2 2 0,-2 4 1 16,0 2 1-16,-3 3 8 0,-3 6 1 0,0 5 1 15,-1 1 1-15,-5 7-7 0,2 0 1 16,-3 3 1-16,-2 6-1 0,-1 7 5 0,0 1-11 16,-1 3-4-16,-2 4-4 0,-3 1-3 0,1-2 0 15,-1-3-2-15,-3 1-4 0,5-4-7 0,-2-1-10 16,4-4-15-16,2-2-16 0,0-2-22 0,0-4-28 15,0-1-46-15,0-1-76 0,2-2-78 16,3 0-37-16,-3 0-25 0,-1 0-91 0,4 0-28 16,-3-2 22-16,1 0-30 0,-2 2 251 0</inkml:trace>
  <inkml:trace contextRef="#ctx0" brushRef="#br2" timeOffset="155938.27">22476 10000 1810 0,'0'0'720'0,"0"0"-371"0,0 0-83 0,0 0-40 0,0 0-55 0,-9-101-52 0,10 80-33 16,6 3-26-16,1 1-5 0,3 1-7 16,1 3-7-16,4 3-7 0,-4 5-10 0,0 1-10 15,-1 4-3-15,-2 4-4 0,1 4-3 0,-1 4-2 16,-1 5-2-16,-2 0 2 0,3 3-4 16,-3-1-1-16,-1-2-6 0,2 0-6 0,-4-3-11 15,3 0-17-15,-3-4-13 0,-3 2-16 0,0-1-21 16,0-2-35-16,-7-2-62 0,1 2-90 15,-2-2-56-15,-3 0-26 0,-2 0-25 0,-2-3-94 16,1-1-6-16,3-1 27 0,0 0-159 0</inkml:trace>
  <inkml:trace contextRef="#ctx0" brushRef="#br2" timeOffset="156020.29">22476 10000 1049 0,'-4'16'322'0,"7"-23"-93"0,4 1-40 16,5 0-3-16,0-1 7 0,7 2-8 16,1 0-31-16,0-2-38 0,2 2-50 0,0-2-33 15,-2 0-16-15,2 0-19 0,2 0-30 0,-4 0-65 16,-4 0-83-16,2-2-115 0,-8 3-256 0,-2 1-873 0</inkml:trace>
  <inkml:trace contextRef="#ctx0" brushRef="#br2" timeOffset="156320.67">22545 9450 2919 0,'0'0'269'0,"0"0"-66"0,0 0-55 16,0 0-21-16,0 0-35 0,0 0-29 0,0 0-27 15,-90 60-19-15,87-58-13 0,1-2-23 0,2 0-40 16,0 0-71-16,5-2-199 0,6 0-222 16,4-3-289-16,-2 1-303 0,-4 3 336 0</inkml:trace>
  <inkml:trace contextRef="#ctx0" brushRef="#br2" timeOffset="157253.26">23239 10199 1279 0,'0'0'384'0,"0"0"-172"0,0 0 5 0,0 0 44 0,0 0 18 0,0 0-11 0,0 0-45 15,-1-109-54-15,4 82-35 0,5-3-24 0,1-3-16 16,0 1-11-16,2-3-14 0,2 1-12 0,2 2-9 16,1 5-5-16,0-1-11 0,-2 8-4 15,3 2-8-15,-3 8-7 0,-1 3-3 0,1 5-1 16,-3 2 0-16,1 9-7 0,-1 5 5 0,-3 5-1 15,0 5-2-15,-4 5 2 0,-3-1-4 0,-1 2-1 16,0-2 0-16,-5 0 0 0,-2-2-3 16,1-2-2-16,1-5 1 0,-3-3-1 0,6-4 2 15,-1-3 0-15,-2-6 0 0,4-1-1 0,1-2 0 16,0-5 2-16,1-6-1 0,7-3 2 16,-1-5 1-16,1-4 0 0,3 2 3 0,1-4-1 15,0 4 0-15,0 2 0 0,-1 4-1 0,0 5 3 16,-1 5-3-16,-1 3 0 0,1 2-2 0,-2 7 4 15,-2 3-4-15,0 3 3 0,2 5-2 0,-5 3-10 16,-1 0 4-16,-2-2-6 0,0 1-5 0,0-3-11 16,0-1-14-16,0-2-13 0,-1-2-18 15,-1-3-28-15,1-5-44 0,0 0-69 0,1-2-93 16,0-2-47-16,0 0 5 0,3-6 29 0,-2-2 45 16,0-4-40-16,5-3-45 0,-3 1 25 0,5-2 71 15,0-2 138-15,1 5 149 0,-1 1 122 16,3 2 69-16,-1 1 39 0,0 4-10 0,0 3-42 15,-2 2-30-15,0 0-12 0,-4 0 8 0,1 2 34 16,-3 1 31-16,-1 1 13 0,-1-1-17 0,0-3-55 16,0 0-55-16,0 0-34 0,0 0-13 15,0-5-3-15,0-4-1 0,1-3-2 0,1-2-7 16,2-4-7-16,-1-1-6 0,0-4-8 0,2 0 2 16,1 1-1-16,0 2-3 0,3-1 0 15,0 3-8-15,2 2-5 0,-1 5-4 0,0 2-4 16,2 4-4-16,-2 5-3 0,1 0 0 0,-1 9-1 15,0 4 1-15,1 6 1 0,-3 4-3 0,-2 3-1 16,-2 3-1-16,-2 0-2 0,3 1 2 0,-5-3-2 16,0-1-6-16,-2-1-4 0,-2-3-6 0,0-3-8 15,-2-2-6-15,0-3-13 0,1 0-13 16,-4-4-26-16,2-1-39 0,-1-3-72 0,0 0-160 16,-2-1-106-16,0-3-112 0,-2-2-134 0,-3 0 129 15,4 0 31-15,3-2 248 0</inkml:trace>
  <inkml:trace contextRef="#ctx0" brushRef="#br2" timeOffset="157320.84">23649 10058 528 0,'0'0'225'0,"0"0"-164"0,0 0-44 0,0 0-10 0,0 0-10 0,0 0-12 16,91-90-37-16,-68 69-100 0,-6 5-209 15,-7 6 106-15</inkml:trace>
  <inkml:trace contextRef="#ctx0" brushRef="#br2" timeOffset="157469.74">24071 9381 1614 0,'0'0'551'15,"0"0"-157"-15,0 0-74 0,0 0-99 0,0 0-101 16,0 0-58-16,0 0-28 0,-88 83-14 0,74-53-11 16,-1 2-30-16,3 1-72 0,-1-1-189 0,4 1-157 15,1-3-312-15,4-8-45 0,-1-8-167 0</inkml:trace>
  <inkml:trace contextRef="#ctx0" brushRef="#br2" timeOffset="158521.06">23992 9954 1893 0,'0'0'155'0,"0"0"-11"0,0 0 34 0,0 0 13 15,0 0-35-15,0 0-77 0,104-40-51 16,-81 37-30-16,2 3-24 0,1 0-36 0,1 6-69 16,-1 5-59-16,0 1-29 0,-1 2 5 0,-1 1 58 15,-3 1 61-15,-4-4 69 0,-4 0 40 0,-4-2 34 16,-3-3 33-16,1 0 5 0,-1 0 35 15,-2 0 50-15,-1-3 48 0,0-1 30 0,-1 1-13 16,-2-4-46-16,0 0-62 0,-5-7-41 0,-1-7-19 16,-3-7-32-16,-1-1 22 0,1-4-24 0,2-4 2 15,2 0 26-15,0-5-26 0,2-4 18 16,3-2-6-16,0 1-7 0,6-1 0 0,1 8 17 16,1 4-3-16,2 7-7 0,1 6-14 0,-1 0-24 15,6 2-7-15,-2 4-3 0,4 2-2 16,0 3-3-16,2 1-3 0,-1 4-1 0,0 0-4 0,1 5 1 15,-1 3-1-15,-3 5-3 0,-2-1-4 16,-1 3-14-16,-3 1-7 0,-4 2-15 0,-4 0-16 16,-2 1-38-16,-3 0-40 0,-7 0-54 0,-1 2-70 15,-5-2-34-15,0 0 4 0,-4-2 52 0,-1 1 77 16,-1-3 84-16,0 2 52 0,-4 0 28 16,-3 1 22-16,0 1-15 0,6-2 11 0,6-3 12 15,5-2 11-15,8-2 31 0,0 1-1 0,4-3-5 16,4 1-5-16,3-2 2 0,1-3 37 0,1-3 23 15,1 3 24-15,1-4 25 0,0 0-12 16,5 0 7-16,-2-4-2 0,5-1-12 0,0 0-13 16,2-2-16-16,0-2-14 0,0 1-10 0,-2-3-12 15,1 1-11-15,-3-1-11 0,0 1-17 16,-1 0-8-16,-4 0-8 0,0 3-1 0,-2-2-8 16,-2 4-1-16,-3 1-3 0,1 2-9 0,-3 1 10 15,-1 1-5-15,1 1 2 0,-3 3 1 0,2 1-4 16,-1 0 1-16,1 1-4 0,0 1-5 15,2-2 5-15,1-2-2 0,-1 1 0 0,1-4 3 16,2 0-3-16,-1 0-1 0,1-2 3 0,3-3 5 16,-2-2-8-16,0-2 0 0,-1 0-1 0,0-3-6 15,0 0 8-15,-4 0-2 0,0-1-1 0,-3 0 0 16,0 1-3-16,-2 0 1 0,-2 2-3 16,-5 3 0-16,-2 0 2 0,0 3 1 0,-5 2-2 15,3 2 1-15,-3 0 0 0,0 6 2 0,0-1 4 16,4 0 5-16,-1 2-10 0,4-2-8 0,3-1-5 15,4-2-6-15,2-2 9 0,2 0 6 0,9 0 5 16,-2-6 2-16,6-1-2 0,-1-1 1 16,1-3-1-16,0-1 3 0,-1 1 0 0,0-5 2 15,-4 2 2-15,-2 0-1 0,1-3 2 0,-5 1-1 16,-1 1 1-16,-2-4 3 0,-1 1-6 16,0-3-2-16,2 1-3 0,-1-2-11 0,2-3-5 15,1-1-14-15,6-4-23 0,-1-2-30 0,1-1-16 16,4 1-21-16,0-3-4 0,0-1 11 15,0 1 13-15,1 0 32 0,-3 5 34 0,-3 6 40 16,1 3 24-16,-5 8 31 0,0 2 45 0,-1-6 29 16,0 4 15-16,-2 3-15 0,-2 5-36 0,-6 5-27 15,-4 5-12-15,-5 11-2 0,-3 6-5 0,-1 7-8 16,-3 4-12-16,1 4-9 0,0 4-6 16,-1 1-2-16,2-1-10 0,3 1-12 0,1-5-32 15,1 0-70-15,6-3-183 0,-2-3-365 0,6-5-306 16,0-4-1-16,2-6 153 0,0-8 695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14:30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3105 3410 2201 0,'0'0'205'0,"0"0"-36"0,0 0-28 0,0 0-20 0,0 0-27 16,0 0 10-16,0 0 6 0,0 0-2 0,0 0-9 15,0 0-31-15,0 116-27 0,-3-79-10 0,1 5-10 16,1 0 1-16,-2 1 2 0,3-1-1 0,0 0 4 16,0-3 2-16,3-2 0 0,-1 0 3 0,1-7 6 15,-2 2-1-15,3-3 2 0,-2-5-3 0,1-1-7 16,-2-6-1-16,1-1-5 0,2-4-3 0,-3-4-4 15,0-3-3-15,1-1-3 0,-2-3 0 16,1-1-3-16,-1 0-3 0,0 0-4 0,0 0-8 16,0-1-12-16,0-1-31 0,4-2-38 15,1-1-74-15,5-3-107 0,7-2-93 0,5-2-207 16,-3 3-208-16,-4 2-778 0</inkml:trace>
  <inkml:trace contextRef="#ctx0" brushRef="#br0" timeOffset="634.02">3275 4218 2174 0,'0'0'274'0,"0"0"-166"15,0 0-37-15,0 0-16 0,0 0-6 0,0 0 6 0,0 0 1 0,0 0-5 0,94-45-4 0,-62 34-5 0,7 0-7 0,2-3-4 16,8 0-10-16,4-3-5 0,3-1 1 15,2 2-2-15,6-4-1 0,3 1-4 0,1 0-3 16,5-2 3-16,1 1 3 0,3-3 11 0,0 4 9 16,2-2 8-16,2 3 11 0,-2-1 0 0,2 1-5 15,-2 3-7-15,0 1-11 0,-1-1-5 0,-4 3-3 16,2 0-2-16,-5-1-2 0,-3 3-2 16,1 1-1-16,-2 0-2 0,-2 2 2 0,-4 0 2 15,-2-2 2-15,-2 0 7 0,1 0 0 0,-5 2-1 16,-1 0-1-16,-3 2-5 0,-1-3-1 0,-6 1 0 15,-4 1-3-15,-7 1-5 0,-6 0-1 16,-3 0-2-16,-4 2-1 0,-7-1 2 0,-2 1-4 16,-1 1-1-16,-6 1-2 0,-2-1 2 0,0 0-6 15,0 0-9-15,-6-1-23 0,1-2-33 16,-3-1-62-16,1-1-70 0,-1 2-56 0,1-4-52 16,-1 1-42-16,5-3-150 0,-1 1-102 0,1 4-786 0</inkml:trace>
  <inkml:trace contextRef="#ctx0" brushRef="#br0" timeOffset="867.72">5906 3225 1915 0,'0'0'259'15,"0"0"-44"-15,0 0-16 0,0 0-9 16,0 0-29-16,0 0-29 0,0 0-27 0,0 0-21 16,0 0-3-16,0 0-2 0,-28 88-14 0,20-53-14 15,0 1-8-15,-2 5 1 0,1 0-2 0,1 1-3 16,5-2-9-16,-2-2-12 0,5-1-6 0,0-7-3 15,1 0-3-15,5-4-5 0,-3-3 0 16,3-3-2-16,-2-3-2 0,3-3 3 0,-4-4-16 16,0-3-17-16,-1-1-39 0,-2-1-68 0,0-2-71 15,-4-3-68-15,0 0-78 0,-5 0-269 0,0-5-54 16,5 2-683-16</inkml:trace>
  <inkml:trace contextRef="#ctx0" brushRef="#br0" timeOffset="1201.08">3258 3657 2411 0,'0'0'83'15,"0"0"-9"-15,0 0 11 0,87 10 20 0,-36-10-10 0,11-5-21 16,12-4-22-16,8-1-12 0,9-2-15 16,4-2 3-16,11-1 8 0,5-3 13 0,7-1 31 15,4-1 21-15,8-3 6 0,-1 1 0 0,0-4-18 16,4 2-19-16,-4-1-6 0,-5-2-17 0,-5 3-7 16,-7 0-8-16,-9 3-9 0,-8 1-8 15,-12 7 0-15,-8 1-6 0,-13 2-5 0,-11 5 6 16,-11 1-18-16,-11 4-14 0,-10 0-32 0,-6 0-59 15,-8 4-116-15,0 1-81 0,-5 0-74 16,0 2-170-16,-4-2-139 0,2 0-801 0</inkml:trace>
  <inkml:trace contextRef="#ctx0" brushRef="#br0" timeOffset="2933.89">8032 3427 47 0,'0'0'170'0,"0"0"-108"16,0 0-5-16,0 0-8 0,0 0 4 0,0 0 22 0,0 0 32 0,0 0 30 0,0 0 28 16,0 0 10-16,0 0 4 0,0 0 12 0,0 0-3 15,0 0-13-15,-10 14-23 0,10-17-28 0,0 3-21 16,0-4-4-16,0 2-3 0,0-1-9 0,0 1-3 15,1 2-7-15,-1-2-8 0,0 2-9 16,0 0-14-16,1 0-16 0,1 0-12 0,-1 0-8 16,5 0 3-16,-3 0 4 0,6 0 6 15,1 0 7-15,1-1 8 0,2 1 2 0,3 0 5 16,2-2 2-16,0 0-7 0,7 1 1 0,-2-3-6 16,7 2-5-16,0-1-4 0,1-2-5 0,1 1-1 15,5-1-3-15,-3 0 1 0,5 2 3 16,0-4 5-16,2 4 2 0,2-3 6 0,3 1-3 15,-1 0-3-15,0-2-3 0,3 0-3 0,1 0-3 16,1-2-4-16,0 2 1 0,2 0-7 0,0 0 5 16,1-1-2-16,3 1-1 0,-1-1 2 15,2 1-2-15,-1-2 0 0,3 2 0 0,-1-2-2 16,-2 1 2-16,4 1-2 0,0-2 1 0,-1 2 4 16,1-1-3-16,1 1 1 0,0 0-1 0,1-2-1 15,-1 1-1-15,1 2-4 0,1-2 2 16,1 1-4-16,0 0 3 0,2-2-1 0,2 0 0 15,0 1 0-15,0 0 0 0,6-3 4 0,-3 3-1 16,2-3 2-16,2 1 0 0,1-1 1 0,0 1 2 16,1-3 2-16,-1 2-1 0,2 1-2 15,3-4 0-15,0 2-2 0,-1-2-1 0,0 1-1 16,1 1 1-16,-1 3-7 0,1 0 9 0,-3 0-3 16,4 0-1-16,-1 2 1 0,0 2-4 0,0-4 2 15,0 2-4-15,1 2 5 0,-1-2-7 0,1 0 0 16,1 0 0-16,1-1 0 0,-1 2 0 15,1-3 0-15,-3 2 0 0,-2-2 0 0,-2 0 0 16,1 2 0-16,-6 0 0 0,-6 0 0 0,-1 2 0 16,-10 2 0-16,-5-1 0 0,-9 1 0 15,-5 0 0-15,-8 3 0 0,-8-2 0 0,-3 2 0 16,-8 0 0-16,-5-1 0 0,2 1 0 0,-6 0 0 16,0 0 0-16,0 0 0 0,-6 0 0 0,1 0 0 15,-1 0-35-15,-3 0-28 0,3 1-56 0,-1 4-159 16,-2 2-150-16,1 1-320 0,0-1-98 15,2-1 106-15,0-5-98 0</inkml:trace>
  <inkml:trace contextRef="#ctx0" brushRef="#br0" timeOffset="6901.2">17745 2287 1306 0,'0'0'240'0,"0"0"-73"0,0 0-26 0,0 0-15 0,0 0-20 0,0 0-5 0,0 0 6 16,0 0 9-16,0 0 6 0,0 0 3 0,0 0 4 15,0 0 3-15,-40-51-2 0,38 51-11 0,2 0-15 16,0 0-18-16,-2 0-20 0,0 0-14 0,2 2-13 16,0 1-11-16,0 2-4 0,0 1-7 15,0 1-2-15,0 0 0 0,2 1-3 0,1-2 1 16,1 5-1-16,-2-4 1 0,4 2 3 0,0-2 3 15,0 0 3-15,3 0 1 0,-1-2 1 0,1 0-1 16,1-2-1-16,0-1-2 0,-1 0-2 16,2-2 0-16,-1 0-2 0,1 0-1 0,1-2 0 15,1-1-4-15,-2-4 2 0,2 0 0 0,0-2-2 16,-1 0 2-16,1-1-3 0,2-1 0 16,0-1 2-16,2-1-3 0,-1 1 1 0,1-2-2 15,-1 0-2-15,0 4 1 0,-1-1-4 0,-1 1 2 16,-1 2-1-16,1-1-4 0,0 0 3 0,-2 6-2 15,2-1 0-15,-3 1 1 0,0 3-2 16,0 0 0-16,-1 0 0 0,1 3 0 0,1 1 3 16,-1-1-4-16,-1 3 3 0,2-3 0 0,1 2 1 15,-2 1 1-15,2-2 0 0,-1 1-1 0,0 0-2 16,3 1 2-16,-4 1 0 0,2-2-1 0,1 0-2 16,-1 0 0-16,0 2 0 0,2-2-3 0,-2 1 3 15,1-3 3-15,-2 2-3 0,3-1 0 16,-2-1 0-16,2 1 0 0,-2-2 0 0,2-2 0 15,2 0 0-15,-1 0 0 0,-1 0 0 16,1-4 0-16,-1 1 0 0,0-3 0 0,-2 1 0 16,2-2 0-16,-1 0 0 0,1-1 0 15,-1-1 0-15,2 0 0 0,-4-1 0 0,3 1 0 0,-1-1 0 16,0 2 0-16,-2-1 0 0,0-2 0 0,1 4 0 16,-2-1 0-16,0 2 0 0,1-1 0 15,-1 2 0-15,-1 2 0 0,0-1 0 0,2 1 0 16,-2 1 0-16,0 0 0 0,0 2 0 0,-3 0 0 15,1 0 0-15,1 2 0 0,-3 2 0 0,0 1 0 16,0 2 0-16,0 0 0 0,1 0 0 16,-5 3 0-16,3-1 0 0,-1 1 0 0,1 1 0 0,1-1 0 15,0 0 0-15,-1 0 0 16,3 1 0-16,-1-2 0 0,1 1 0 0,-1-1 0 16,3-1 0-16,1-1 0 0,-1-1 0 0,3-1 0 15,-1-3 0-15,2-1 0 0,-3 0 0 0,0-1 0 16,2 0 0-16,-2 0 0 0,0 0 0 15,-2-2 0-15,-1-2 0 0,1-1 0 0,1-2 0 16,-1 0 0-16,1 0 0 0,1-2 0 0,-1 1 0 0,0 1 0 16,0-2 0-16,0 2 0 0,-1 0 0 15,-1 2 0-15,-2 2 0 0,1 0 0 0,-1 1 0 16,-2 0 0-16,-1 0 0 0,1 2 0 0,0 0 0 16,1 0 0-16,0 2 0 0,2 0 0 15,-2 1 0-15,4 2 0 0,-1 0 0 0,3 0 0 16,0 0 0-16,1 2 0 0,-1 0 0 0,4 0 0 15,-2 0 0-15,4 0 0 0,-3 0 0 0,2 2 0 16,0-4 0-16,3 2 0 0,-3-2 0 16,3 0 0-16,-1-2 0 0,0 1 0 0,2-3 0 0,-1 1 0 15,-1-2 0-15,1 0 0 0,1 0 0 16,-3-3 0-16,3-3 0 0,-4 3 0 0,-1-1 0 16,0-2 0-16,0-1 0 0,-3 0 0 0,1-1 0 15,2 1 0-15,-5-2 0 0,1 2 0 16,0 0 0-16,-2 2 0 0,1 0 0 0,-3-1 0 15,-1 5 0-15,1-3 0 0,-2 4 0 0,0-2 0 16,1 2 0-16,-1 0 0 0,0 0 0 16,1 2 0-16,2 2 0 0,-1-1 0 0,0 2 0 15,3 1 0-15,0-1 0 0,-1 0 0 0,1 0 0 16,1 0 0-16,0 2 0 0,-1-1 0 0,4-1 0 16,-2 2 0-16,-1-2 0 0,-1 0 0 0,0-1 0 15,0 0 0-15,0 0 0 0,1-3 0 16,0-1 0-16,0 2 0 0,4-2 0 0,-1 0 0 15,-1-2 0-15,5-3 0 0,-2 1 0 0,1-5 0 16,2 2 0-16,0-3 0 0,-3 1 0 16,0 0 0-16,-5 4 0 0,1 0 0 0,-3 0 0 15,0 3 0-15,-1 0 0 0,-4 0 0 0,1 2 0 16,-2 0 0-16,-1 2 0 0,3 2 0 0,-2 1 0 16,-2 0 0-16,1 0 0 0,3 2 0 0,-2 2 0 15,1-2 0-15,2 0 0 0,2-2 0 0,-1 0 0 16,2 2 0-16,1-4 0 0,1 2 0 15,2 0 0-15,0-1 0 0,-1 1 0 0,5-3 0 16,-5-2 0-16,4 0 0 0,-2 0 0 16,2-2 0-16,-1-3 0 0,0 0 0 0,0-1 0 0,-2 0 0 15,2 1 0-15,-3-2 0 0,-1 0 0 16,-1 2 0-16,-2 0 0 0,-4 1 0 0,0 2 0 16,-1 2 0-16,-2 0 0 0,1 0 0 0,1 6 0 15,2-1 0-15,-2 0 0 0,4 2 0 16,-3 0 0-16,4 1 0 0,2-3 0 0,0 2 0 15,0 0 0-15,1-2 0 0,0 1 0 0,3 1 0 16,-1-2 0-16,0 0 0 0,-2 2 0 0,0-2 0 16,2-1 0-16,-1-1 0 0,0-1 0 15,-1-2 0-15,0 0 0 0,0-2 0 0,2-1 0 16,1-1 0-16,-2-1 0 0,0-2 0 0,1 0 0 16,1 0 0-16,-3 2 0 0,-1 0 0 0,-1 1 0 15,-3 1 0-15,1 1 0 0,0-2 0 16,-3 4 0-16,2-1 0 0,-3 1 0 0,-1 0 0 0,3 0 0 15,-2 1 0-15,-1 1 0 0,5 0 0 16,-2 1 0-16,3 1 0 0,1-1 0 0,1 3 0 16,1-3 0-16,-1 2 0 0,3-1 0 15,1-1 0-15,0 3 0 0,0-3 0 0,2-1 0 16,-4 0 0-16,5-1 0 0,-4-1 0 16,4 2 0-16,-4-2 0 0,4 0 0 0,-2-2 0 0,3-3 0 15,0-2 0-15,-4 2 0 0,4 1 0 0,-5-1 0 16,-1 3 0-16,-3-1 0 0,-2 1 0 15,-4 2 0-15,-1 0 0 0,-2 0 0 0,0 0 0 16,0 0 0-16,0 0 0 0,0 0 0 0,0 0 0 16,3 0 0-16,-2-2 0 0,0 1 0 0,1 1 0 15,0-4 0-15,3 2 0 0,-2 1 0 16,1-1 0-16,0 0 0 0,-2 2-10 0,4 0-208 16,-2 0-176-16,2 0-237 0,-3 0-80 0,0-5-63 15,3-6 108-15,-4 0-25 0,0 2 691 0</inkml:trace>
  <inkml:trace contextRef="#ctx0" brushRef="#br0" timeOffset="11450.94">8371 3982 1306 0,'0'0'210'0,"0"0"-9"0,0 0-17 0,0 0-24 0,0 0-35 0,0 0-26 0,0 0-15 16,0 0-6-16,0 0-5 0,0 0-5 15,0 0-9-15,0 0-10 0,-9-16-7 0,9 14-3 16,1 2 2-16,2-1 13 0,2-1 3 0,-2 0 5 16,5-3-3-16,0 1-2 0,1 1-4 15,0-1-3-15,2-1-6 0,0 0-5 0,1 0-5 16,0 0-4-16,4-2-4 0,-2 1-4 0,5 1-1 16,-2 1-1-16,0 0 5 0,1-1-2 15,1 2-2-15,-1-1 0 0,-4 2-10 0,1-1 3 0,-1 1-3 16,-1 0-2-16,0 1-1 0,0-1-2 15,0 2-1-15,-2 0-1 0,1-2 3 0,3 2-2 16,-2 0-1-16,-1-2 2 0,5 1-1 0,-3 1 2 16,4-2 1-16,-1 0-2 0,-2 0 4 15,4 1-2-15,-2-1 0 0,-1 0 1 0,4 2-6 16,-3-2 4-16,1 1 0 0,-2-1 0 0,3 0 2 16,2 0-4-16,-2 1 1 0,2-3-2 0,0 2 2 15,3-1-2-15,1 1 0 0,-3 0 0 0,2 1-3 16,-1 1 3-16,0 0-1 0,-1-2 2 15,-2 2 5-15,3 0-3 0,-1 0-1 0,2 0 0 16,-2 0-8-16,-1 0 9 0,2-2-3 0,-1 0 2 16,1 1-3-16,-2-1 0 0,1-1 2 15,0 0-2-15,1-1 5 0,1-1-4 0,-3 2-1 16,2-1 3-16,0-1-2 0,2 1-1 0,-1-1 1 16,3 2-4-16,-4-1 4 0,0 1-2 0,1-1 1 15,-1 1-1-15,0-1-3 0,-1 1 5 16,2-1-1-16,0-1 1 0,0 2-1 0,0-1 1 15,-1 1 0-15,0 1 1 0,2-2 0 0,-1 3 0 16,2-1-3-16,-1-2 3 0,3 4 0 0,-2-4-3 16,2 1 1-16,2-1-3 0,0 2 4 0,1-1-2 15,1-2 0-15,-1-1 0 0,-1 3-7 16,1-2 7-16,-1-1 0 0,-1 1 0 0,2 2 3 16,0-2-4-16,-1 1 2 0,0 2-1 0,0-1 2 15,3-1-1-15,-2 1-2 0,2 1 2 0,1-3-1 16,2 1-2-16,-1 1 1 0,1-2-1 15,-1 2 2-15,2-2-2 0,-2 0 1 0,1-1 0 16,-1 1-5-16,2 0 8 0,-1 0 0 0,-3-1 0 16,3 3 3-16,-1-2-4 0,-3 1 1 0,-1 1 0 15,0-1 2-15,3-1-1 0,-2 1-1 16,2 1-1-16,-1-2 1 0,0 1-4 0,0 0 2 16,0-1-4-16,-1-1 4 0,2 1 0 0,2-2 0 15,-4 2 0-15,1 0-9 0,0 0 7 0,1 1 0 16,-2-1 1-16,1 1 3 0,-2 1 0 15,2-1-1-15,-2 1 1 0,0-1 2 0,0 3-4 16,-2-3 0-16,1 2-1 0,0-1 2 0,-1 1-2 16,1-1-1-16,1-2 2 0,3 2 0 0,-3-1 1 15,0 3 0-15,2-5 0 0,-2 3-6 16,-1-2 4-16,0 1 1 0,0-1-1 0,1 0 2 16,-3 1-3-16,1 1 3 0,-1-1 0 0,1 1 4 15,-1-2-2-15,-3 1-1 0,4 1 0 0,-1-1-2 16,0 1-1-16,-1-3-1 0,2 3 0 15,-1-1 2-15,0 0-1 0,0 0 0 0,1 1 0 16,1 0-4-16,0-3 4 0,0 3 2 0,1-2-2 16,0 1 1-16,1-1-2 0,4 1 0 0,-7-1 0 15,4 0 0-15,-2 0 0 0,0-1 0 0,0 1 0 16,0 2 0-16,0-3 0 0,0 3 0 16,1-2 0-16,-1 1 0 0,-1 2 0 0,0-2 0 15,0 2 0-15,0-1 0 0,2-1 0 0,-1 1 0 16,5-1 0-16,-4 1 0 0,1-1 0 15,1 1 0-15,0-2 0 0,-1 3 0 0,1-1 0 16,2-1 0-16,-3 1 0 0,3-1 0 0,-2 2 0 16,-1-1 0-16,4-1 0 0,-4 3 0 0,4-1 0 15,-4 0 0-15,6-1 0 0,-6 1 0 16,4-2 0-16,-3 3 0 0,3-3 0 0,-1 1 0 16,2 0 0-16,0-2 0 0,-3 1 0 0,3-1 0 15,0 0 0-15,-2 0 0 0,4-1 0 16,-2 1 0-16,2 0 0 0,-5 1 0 0,4-1 0 0,-1 2 0 15,-4-3 0-15,4 3 0 0,-2 0 0 16,2-1 0-16,-1 1 0 0,-2-3 0 0,4 3 0 16,-2-2 0-16,-1 0 0 0,4 0 0 0,0 0 0 15,1 0 0-15,1 1 0 0,-1-1 0 16,0 0 0-16,5-1 0 0,-3 1 0 0,0 0 0 16,3 0 0-16,-2-1 0 0,0 1 0 0,2 0 0 15,-2 0 0-15,4-1 0 0,-3 0 0 0,2 1 0 16,-2 2 0-16,3-3 0 0,-6 3 0 0,4-2 0 15,-4 1 0-15,1 1 0 0,-2-2 0 16,0 1 0-16,-1-1 0 0,-3 1 0 0,0-1 0 16,-2 0 0-16,-4 1 0 0,-1-1 0 0,-5 2 0 15,-4-1 0-15,-1 1 0 0,-2-1 0 16,-6 2 0-16,0 0 0 0,-3 0 0 0,-4 0 0 16,-3 1 0-16,-2 1 0 0,0 0 0 0,0 0 0 15,0 0 0-15,-1 0 0 0,-4 1 0 0,3 1-15 16,-4 2-69-16,2 3-76 0,-5 4-132 15,4-2-122-15,-2 3-196 0,-2-3-38 0,-1-6-25 16,0-3 79-16,0 0 194 0,5-2 195 0</inkml:trace>
  <inkml:trace contextRef="#ctx0" brushRef="#br0" timeOffset="26583.56">15014 4897 1674 0,'0'0'197'0,"0"0"-43"0,0 0-30 0,0 0-6 0,0 0 6 0,0 0 11 0,0 0 16 16,0 0 7-16,0 0-11 0,0 0-17 0,0 0-29 15,0 0-28-15,-7-47-27 16,7 47-17-16,0 0-6 0,0 1-5 0,0 1 2 0,5 0 1 15,-1 0 4-15,3 1-1 0,3-3 0 0,0 2-1 16,2-2 0-16,1 0-1 0,3 0 0 16,-1 0 1-16,5 0 0 0,-1 0 1 0,3-2-1 15,0 2-1-15,5 0-10 0,-3 0 3 0,4 0-2 16,-1 0-2-16,-2 0 3 0,5-2-6 0,0 2-1 16,1-1-1-16,0-1 2 0,4 0-6 15,-2-1 2-15,0 0 1 0,5-1 1 0,-5 1 2 0,0-1 1 16,3-1 2-16,-1 2 1 0,2-1 0 15,-4 1 1-15,4-1 0 0,-2 1-9 0,1-1 7 16,-1-1 0-16,4 2 0 0,1-3 6 16,0 3-4-16,2-2-2 0,0-1-1 0,0 1 1 15,6 0-4-15,-2 0-1 0,2 0-1 0,0 0-1 16,-1 0-1-16,1 0 0 0,-1 1 1 0,0 1-2 16,1-1-1-16,0 2 1 0,-1 1 1 0,1-3-7 15,1 2 6-15,3 1 0 0,-2-1 0 0,1 0 5 16,0 0-4-16,-1 1 1 15,1-1-1-15,2 0 1 0,0 1-2 0,0-3 0 0,3 2 0 16,-1 1 3-16,2-3-3 0,1 1 0 0,-1-1 3 16,1 2-5-16,0-3 3 0,0 2-3 15,2-3 0-15,-1 3 0 0,2-1 0 0,2-3 0 16,-2 0 0-16,2 1 0 0,2-1 0 0,-2 0 0 16,1 2 0-16,2-2 0 0,-2 4 0 0,-1-3 0 15,0 1 0-15,0 2 0 0,-1-1 0 16,0-1 0-16,0 2 0 0,-1-1 0 0,0 1 0 15,1 0 0-15,-1-1 0 0,1-1 0 0,1 2 0 16,-1-3 0-16,0 3 0 0,3-2 0 0,0 1 0 16,-2-1 0-16,0 3 0 0,5-1 0 15,-5 1 0-15,2 0 0 0,1 2 0 0,-3 0 0 16,0 0 0-16,3 0 0 0,-2 0 0 0,2 0 0 16,0 0 0-16,4 2 0 0,-3-2 0 0,0 0 0 15,3 2 0-15,-3-2 0 0,0 0 0 0,2 0 0 16,-4-2 0-16,2 2 0 0,-3-2 0 15,-2-1 0-15,-1 3 0 0,-1-2 0 0,-1 0 0 16,-5-1 0-16,-2 1 0 0,-1 0 0 0,-3 1 0 16,-6-1 0-16,-4 0 0 0,-5 2 0 15,-4 0 0-15,-7 0 0 0,-2 0 0 0,-2 0 0 16,-6 0 0-16,-2 0 0 0,-2 0 0 0,-5 0 0 16,-1 0 0-16,-2 0 0 0,0 0 0 0,0 2 0 15,0 0 0-15,0-1 0 0,-1 3 0 16,-1-1 0-16,-4 3 0 0,2 1 0 0,-1 0-62 15,1 1-72-15,0 1-208 0,0 0-299 0,2-4-198 16,1-3-33-16,-1-4 178 0,2-9 260 0,0 1 357 16,0 1 77-16</inkml:trace>
  <inkml:trace contextRef="#ctx0" brushRef="#br0" timeOffset="30484.25">3382 6720 1543 0,'0'0'231'0,"0"0"-19"0,0 0-23 0,0 0-34 0,0 0-24 0,0 0-12 16,0 0-7-16,0 0 2 0,0 0 7 0,0 0 0 15,0 0-9-15,0 0-18 0,-30-26-26 0,30 26-17 16,0 0-17-16,0 0-7 0,2 0 3 0,0 3 0 16,1 1 4-16,0 1 0 0,4 0-5 0,-4 1-7 15,5 1 2-15,-2 0-2 0,0-1-2 16,2 1-1-16,-1-2-6 0,1 2 1 0,-1 0 0 15,1-2 1-15,0 0 2 0,-2 1-4 0,2-3 3 16,-2-1 1-16,2 1-2 0,-3-3 4 16,2 2-1-16,-3-2-3 0,2 0 4 0,-2 0-2 15,1-2-2-15,-1 1 0 0,-1-3 4 0,1 1-2 16,0-4-2-16,0 3-2 0,0-3-1 0,-1-2-2 16,3 1 1-16,-2-2 2 0,3 0-6 15,1-3-3-15,-2 1 0 0,4-2 3 0,-1 2-4 16,2-2 3-16,-1 1-2 0,0-1-4 0,0 4 0 15,-1-3 0-15,-1 1 0 0,1 3 0 0,-3 2 0 16,2 2 0-16,-3 0 0 0,1 3 0 0,-4 1 0 16,1-1 0-16,-2 2 0 0,2 0 0 15,-2 0 0-15,0 0 0 0,3 2 0 0,0 1 0 16,-2-1 0-16,4 1 0 0,-1 2 0 0,3-1 0 16,-2 1 0-16,1 0 0 0,1-1 0 15,2 1 0-15,0 0 0 0,0 4 0 0,0-2 0 16,1 0 0-16,0 0 0 0,0 0 0 0,0-1 0 15,1-1 0-15,-1-1 0 0,-1 1 0 0,1-1 0 16,0-1 0-16,-1 1 0 0,0-3 0 0,1 3 0 16,-1-2 0-16,1-1 0 0,-1-1 0 15,-2 0 0-15,1 0 0 0,-1 0 0 0,1 0 0 16,0 0 0-16,1 0 0 0,-3 0 0 0,1 0 0 16,3-1 0-16,-4-3 0 0,2 1 0 0,2-3 0 15,-1-1 0-15,0 0 0 0,2 0 0 16,0 0 0-16,0-2 0 0,-2 2 0 0,0 0 0 15,1 0 0-15,2-2 0 0,-3 4 0 0,1-2 0 16,-1-2 0-16,1 2 0 0,-1 0 0 16,0-1 0-16,2 1 0 0,-1 0 0 0,2 0 0 15,-3 1 0-15,0 0 0 0,1 1 0 0,-2 2 0 16,-1 1 0-16,1 0 0 0,0 2 0 16,0 0 0-16,-2 0 0 0,2 0 0 0,-1 4 0 0,0-3 0 15,2 5 0-15,-1-3 0 0,0 4 0 16,2-2 0-16,-4 2 0 0,2 2 0 0,-2 2 0 15,2 3 0-15,1 4 0 0,-2-3 0 0,0-2 0 16,1-3 0-16,-2-1 0 0,3-3 0 0,0-1 0 16,0 0 0-16,2-1 0 0,1-1 0 15,1-3 0-15,-3 2 0 0,-1-2 0 0,2 0 0 16,-2 0 0-16,-2-2 0 0,3 1 0 0,-5-1 0 16,0-2 0-16,3 1 0 0,0-2 0 0,-1-1 0 15,-1 0 0-15,1-1 0 0,2-1 0 16,-2-1 0-16,3 0 0 0,-2-1 0 0,0-1 0 15,1 2 0-15,0-1 0 0,-2 0 0 0,1 3 0 16,-1-1 0-16,0 2 0 0,2 0 0 0,-2 2 0 16,-3-1 0-16,2 3 0 0,2 0 0 15,-3 1 0-15,0 1 0 0,-1 0 0 0,0 0 0 16,4 0 0-16,-3 0 0 0,0 1 0 0,3 3 0 16,1-1 0-16,-1 1 0 0,1-1 0 15,1 1 0-15,-1-1 0 0,2 4 0 0,-1 2 0 16,0 1 0-16,3 2 0 0,-2-2 0 0,0-3 0 15,-2 0 0-15,0-3 0 0,1 1 0 16,-1-2 0-16,-2 3 0 0,1-3 0 0,-2 1 0 0,1-1 0 16,0-1 0-16,-4 1 0 0,3 1 0 15,-4-4 0-15,2 2 0 0,-3-2 0 0,0 0 0 16,3 0 0-16,-2 0 0 0,-2 0 0 16,2-4 0-16,3-1 0 0,-3 0 0 0,4-4 0 0,-1-2 0 15,1 1 0-15,1-1 0 0,1 1 0 16,1 0 0-16,-5 2 0 0,2 2 0 0,3-1 0 15,-4 4 0-15,1 1 0 0,1 0 0 0,2 2 0 16,-1 0 0-16,0 0 0 0,2 4 0 0,0 3 0 16,0 2 0-16,4 2 0 0,-1 5 0 15,-2-2 0-15,3 0 0 0,0-6 0 0,0-2 0 16,1-6 0-16,0 0 0 0,0 0 0 0,3 0 0 16,-2-6 0-16,3 1 0 0,-4-4 0 15,2 1 0-15,-3 1 0 0,0-4 0 0,-3 1 0 16,-1 2 0-16,0-3 0 0,-3 1 0 0,0 0 0 15,-4 1 0-15,1 4 0 0,-3-1 0 0,-2 3 0 16,2-1 0-16,-2 4 0 0,0 0 0 0,0 0-29 16,-2 0-283-16,0 6-223 0,-3-5-176 15,1-1-120-15,-3-5 102 0,3-9 190 0,-4 0 134 16,7 5 401-16</inkml:trace>
  <inkml:trace contextRef="#ctx0" brushRef="#br0" timeOffset="32217.59">8175 6338 1665 0,'0'0'232'0,"0"0"-19"0,0 0-21 0,0 0-16 0,0 0 6 0,0 0 4 15,0 0-2-15,0 0-16 0,0 0-33 0,0 0-22 0,0 0-25 16,0 0-19-16,-78-39-17 0,80 37-12 15,5-1-11-15,1 1-1 0,3 0 0 0,3 0 2 16,5 2 0-16,2-1 1 0,3 1-1 0,2 0-11 16,3 0-3-16,2 0-5 0,1 0-3 0,6-4 1 15,3 1 1-15,2-1-1 0,6-1-2 16,1 0 3-16,3-2-5 0,0 0 0 0,6 0 3 16,-3-2 0-16,3 2-1 0,1 0 2 0,1-1-1 15,0 1 1-15,0 4-1 0,2-2 0 0,-1 1 4 16,0 1-7-16,-1 1-2 0,0 2-3 15,2-2 0-15,0 2 0 0,2 0 0 0,2 0 0 16,2 0 0-16,1-2 0 0,2 2 0 0,2 0 0 16,3-1 0-16,0-1 0 0,2 0 0 15,4-1 0-15,1-4 0 0,2 0 0 0,5 0 0 16,1-2 0-16,1-1 0 0,3 0 0 0,1-2 0 16,2 0 0-16,3-2 0 0,0 1 0 0,0-1 0 15,-1 2 0-15,2-1 0 0,-2-1 0 0,-4 0 0 16,0 0 0-16,1 0 0 0,-3 0 0 15,-3 1 0-15,1-2 0 0,-3-1 0 0,-5 2 0 16,0-2 0-16,-4 2 0 0,-5 0 0 0,-3 1 0 16,-3-1 0-16,-7 2 0 0,-3 0 0 0,-5 1 0 15,-5 1 0-15,-3 4 0 0,-6-3 0 16,-2 4 0-16,-7-2 0 0,-2 2 0 0,-7 1 0 16,-2 1 0-16,-3 1 0 0,-7 0 0 0,-2 1 0 15,-6 1 0-15,1 0 0 0,-4 0 0 16,0 0 0-16,0 0 0 0,-5 0 0 0,1 1 0 15,-3 3 0-15,0-2 0 0,0 3-20 0,-2-2-112 16,-1 2-153-16,0 1-168 0,0-3-201 0,-2-3-133 16,1 0 73-16,-4-9 129 0,5 1 120 0,5-1 465 15</inkml:trace>
  <inkml:trace contextRef="#ctx0" brushRef="#br0" timeOffset="46117.26">17114 6604 684 0,'0'0'295'0,"0"0"-92"0,0 0-12 0,0 0-11 0,0 0-23 0,0 0-28 15,0 0-16-15,0 0-14 0,0 0-3 16,0 0-3-16,0 0 0 0,0 0-1 0,-26-17-5 16,26 13-4-16,0 2-4 0,2 1-2 0,1-1 0 15,-1 0 1-15,3 1-1 0,-2-3-2 0,3 2-9 16,0-1-2-16,0 2-7 0,0-3 1 16,2 1-5-16,-1-1-2 0,-1 4-4 0,2-3-5 15,1 3-3-15,-1-2-8 0,1 0-5 0,2 2-4 16,-1 0-3-16,1 0-4 0,2 0-4 0,-1 0-1 15,0 0 0-15,2 0-3 0,0 0 0 16,-2 0 2-16,3 0-10 0,-2 0 8 0,1 0 4 16,0 0-1-16,1 0 4 0,-3 0 0 0,1 0 2 15,1 0-4-15,-2 0 0 0,3 0-3 16,-2 0 0-16,1 0-1 0,1 0 3 0,-1 0-7 16,1 0-3-16,-1 0 1 0,3 0 0 0,2 4 3 15,-2-4-1-15,3 0 1 0,0 2-7 0,4-1 7 16,-1-1-2-16,0 0 1 0,2 0 2 15,0 0-2-15,2 0-3 0,-1 0 0 0,0 0 4 16,-1 0-4-16,0 0 4 0,-1 0-1 0,1 0 5 16,-1 0-3-16,0 0 1 0,1 0-2 0,-1 2-3 15,-1 0 3-15,1 0-1 0,-3-2 2 16,2 1-4-16,1-1 1 0,0 0-1 0,2 2 3 16,-3-2-1-16,5 0 0 0,-4 0 1 15,3 0-3-15,0 0 4 0,1 0-4 0,0 0 2 0,1 0-4 16,1 0 0-16,1-2 0 0,0-1 2 0,1-1-1 15,2 1 0-15,-1-1 2 0,0-1-1 0,0 2 2 16,0-2-3-16,0 1 3 0,1-1-1 16,1 0 2-16,1 1-1 0,0-1-1 0,0 1-1 15,0-1-2-15,0 2 6 0,3-3-5 0,-2 3 2 16,0-1-2-16,2 1 0 0,-2-1 0 16,1 2 0-16,-1-2-2 0,2 3-1 0,-3-3 4 15,1 1 0-15,-1-1 2 0,1 1-6 0,1 1 4 16,-4-2 1-16,4 1-1 0,-2 1 7 0,1-1-6 15,2 1-1-15,-1 0-3 0,-2 0 2 16,2 2 0-16,1-1 0 0,-1-1 3 0,-1 0-5 16,3 0 3-16,0 1-2 0,0 1-1 0,2 0 1 15,-4 0 0-15,2 0 1 0,-1 0 4 0,1 0-4 16,-2 0 3-16,2 1-1 0,-1 1-1 16,2 2 4-16,-2-3-2 0,1 3-1 0,-1-2-2 15,1 1 1-15,1 1-2 0,-3-3 2 0,2 3 3 16,3-2-5-16,-2-1 0 0,3 3 0 0,-2-2 0 15,0 1 0-15,-1-1 0 0,1 1 0 0,-2 1 0 16,1-2 0-16,-1 0 0 0,0 2 0 16,-1-3 0-16,-2 5 0 0,0-3 0 0,2 2 0 15,-1 1 0-15,-1-3 0 0,3 2 0 16,-1 1 0-16,0-3 0 0,0 2 0 0,-3-1 0 0,3 1 0 16,1-2 0-16,-1 1 0 0,2 1 0 15,-1 0 0-15,2-1 0 0,-1 1 0 0,1-2 0 16,3 0 0-16,-1 1 0 0,-1 1 0 0,0 0 0 15,-1 0 0-15,4 2 0 0,-3-1 0 16,5 1 0-16,-4-2 0 0,5 2 0 0,-1-2 0 16,-2 0 0-16,4 2 0 0,-1-1 0 0,-3-1 0 15,2-1 0-15,1 1 0 0,0 1 0 0,-4 1 0 16,5-2 0-16,-1 0 0 0,0 0 0 16,2 4 0-16,1-2 0 0,0 0 0 0,0 0 0 15,1 2 0-15,-2-2 0 0,4 0 0 0,-2 2 0 16,1 0 0-16,2 1 0 0,0-1 0 0,2 0 0 15,0 0 0-15,0-1 0 0,0 1 0 16,-4 0 0-16,0-3 0 0,-3 3 0 0,-4-3 0 16,2 1 0-16,-5 0 0 0,1 0 0 0,-2 0 0 15,-1-1 0-15,0 1 0 0,-3-4 0 0,-3 4 0 16,0-2 0-16,-6 1 0 0,0-3 0 0,-4 1 0 16,-2-2 0-16,-3 2 0 0,-4-3 0 15,-3 3 0-15,-3-4 0 0,-4 2 0 0,-4-1 0 16,-1-1 0-16,-2 0 0 0,0 2 0 0,0-2 0 15,0 0 0-15,0 0 0 0,0 0 0 0,0 0 0 16,-1 0 0-16,-1 2 0 0,-2 0-34 16,0-1-80-16,-4 3-66 0,2-1-95 0,-6 1-129 15,-2 1-207-15,-4-3-138 0,-5-2 4 0,-2-4 111 16,2 1 285-16,8-2 349 0</inkml:trace>
  <inkml:trace contextRef="#ctx0" brushRef="#br0" timeOffset="47617.44">3776 8680 1083 0,'0'0'198'0,"0"0"-15"0,0 0-13 0,0 0-20 0,0 0-20 16,0 0-17-16,0 0-9 0,0 0-8 16,0 0-10-16,0 0-6 0,0 0-8 0,0 0-3 15,17-53-1-15,-14 50-2 0,-1 3-1 0,4-3-4 16,-1 0-3-16,3-1 0 0,0 1-1 15,2-1-4-15,0 3-2 0,2-3-7 0,0 1-3 0,0 1 0 16,3-2-8-16,0 1 0 0,3-2-4 16,0 1 0-16,0-1 4 0,3 1-1 0,-1 1 2 15,0 1-5-15,1 0-6 0,0-1-3 0,0 3-5 16,-1-2-4-16,4 2-2 0,-3 0-1 0,2-2 1 16,0 1 2-16,1 1 2 0,0-4 0 15,1 4 1-15,3-2 3 0,-1-1 1 0,3 1 2 16,0 1 1-16,0-3-2 0,1 1-1 0,1-2 3 15,3 0-2-15,1 0 3 0,0-1-1 0,1 3-3 16,3-2-1-16,-1 1-3 0,0-1-2 16,-2 3-2-16,0-1-2 0,1 1 0 0,0 0-2 15,-1-1-1-15,4 1-1 0,-1 0 0 0,1 2 1 16,1-1-1-16,3-1-1 0,-1 0 4 16,-1 0-2-16,4-1 2 0,0-1-1 0,-1-1 0 15,5 0-1-15,-2 1 2 0,2 0 2 0,-3 1-2 16,5-3 0-16,-1 1-1 0,1 2 0 0,0-1 1 15,3 1 0-15,-2 1 0 0,0-2 0 16,3 3-1-16,0-3 2 0,-2 1-2 0,4 1-2 16,-4-2 4-16,6 3-5 0,-1-3 3 0,0 1-2 15,0-1 0-15,1-1-1 0,0 2 0 16,1-3 2-16,2 1-4 0,-1 0 2 0,2 0-1 16,-1-2 1-16,0 2 0 0,2-2 1 0,-2 2 0 15,-1-2-4-15,4 2 0 0,-3-2 0 0,0 2 0 16,4-2 0-16,0 1 0 0,-2-1 0 0,5 2 0 15,-1-2 0-15,1 1 0 0,-2-1 0 0,2 0 0 16,-1 2 0-16,-2-2 0 0,2-2 0 0,-3 2 0 16,-1-1 0-16,0-1 0 0,-1 0 0 15,-4 2 0-15,0 0 0 0,-5 1 0 0,-2 1 0 16,-4 0 0-16,-5-2 0 0,-5 3 0 16,-3-1 0-16,-3 0 0 0,-5 1 0 0,-5-1 0 15,-2 0 0-15,-5 1 0 0,1 1 0 0,-7-1 0 16,-2 1 0-16,-3-1 0 0,1 1 0 0,-6 3 0 15,2-2 0-15,-3 0 0 0,0 1 0 16,0-1 0-16,0 2 0 0,0-2 0 0,-3 0 0 16,2 2 0-16,-1 0-96 0,2 0-129 0,0 2-163 15,0 0-258-15,-1-2-141 0,0 0-14 0,-2-5 62 16,1-1 326-16</inkml:trace>
  <inkml:trace contextRef="#ctx0" brushRef="#br0" timeOffset="74716.53">20969 8648 757 0,'0'0'146'0,"0"0"-6"0,0 0-7 0,-119-42-16 0,85 33-6 0,3 2-14 0,-3 2-17 15,-3 1-17-15,3 2-16 0,-3 2-10 16,0 0-6-16,2 6-3 0,1 1-7 0,-3 3-3 16,4 4-6-16,-5 4-6 0,4 3-1 0,-3 7-2 15,4 3-1-15,0 5 2 0,4 4-3 0,6 1 0 16,5 3-4-16,6-1-2 0,6 0-2 0,6 0-5 15,10 1-1-15,2-2-7 0,6 4-15 0,1-2 2 16,4 0 3-16,7-5 8 0,6-8 18 16,7-2 2-16,3-8-1 0,4-2 4 0,6-5 3 15,-1-5 12-15,5-5 10 0,1-4 11 0,-2-6 14 16,-1-8 12-16,-1-3 16 0,-6-6 12 16,-2-4-4-16,-5-2-2 0,-5-5-9 0,-4-3-14 15,-5-3-9-15,-6-1-15 0,-9-8-14 0,-5-1-10 16,-5-2-5-16,-5-3-5 0,-9-2-4 0,-9 0-5 15,-2 0-8-15,-11 4-11 0,-4 4-21 0,-7 10-22 16,-7 7-30-16,-8 10-20 0,-5 11-59 0,13 7-231 16,16 2-938-16</inkml:trace>
  <inkml:trace contextRef="#ctx0" brushRef="#br0" timeOffset="75966.89">20087 8156 1839 0,'0'0'141'0,"0"0"-9"0,0 0-23 15,0 0-29-15,0 0-25 0,0 0-21 0,0 0-17 0,0 0-3 16,0 0 9-16,0 0 4 0,0 0 1 16,0 0 3-16,19 83 1 0,-14-67 1 0,0-2 1 15,0-1-2-15,1 1-8 0,0-4-6 0,-1 1-7 16,0-1-5-16,2-3-2 0,-3-1-2 0,0-1-1 15,0-2-3-15,-3-1 3 0,-1 0 2 16,1-2 4-16,-1 0 16 0,0 0 12 0,0-2-1 16,0-3-9-16,0-2-15 0,-1-2-23 0,1 0-10 15,-1-1-8-15,1-1-10 0,0 1-9 0,0-1-10 16,1 0 1-16,3-1-4 0,1 0 1 16,0 0 5-16,2-4 1 0,2 5 5 0,-1-2 9 15,1 3 9-15,2 1 4 0,-1 2 8 0,1 2 11 16,0 1 5-16,-1 4 5 0,1 0 7 0,-2 4-6 15,0 1 0-15,-1 4 2 0,0 0-1 16,0-1 4-16,1 4 3 0,-1-2 3 0,-3 2 3 16,3 1 3-16,0-3 8 0,-4 0 2 0,4-1 4 15,-3-2 5-15,1 0-1 0,-3-1-2 16,3-1-4-16,-4-1 0 0,-2 1 0 0,1-1 10 16,-1-1 5-16,0 1 0 0,0-1-1 0,-1-1-3 15,0 0-2-15,-1-2-4 0,-3 0-5 0,2 0-8 16,0 0-8-16,-3 0-6 0,4 0-4 0,-2-2-2 15,0 0-6-15,3-1-7 0,-2-1-20 16,1 1-34-16,-2-1-42 0,2-1-42 0,1 0-58 16,-1-2-98-16,0 2-220 0,1 0-868 0</inkml:trace>
  <inkml:trace contextRef="#ctx0" brushRef="#br0" timeOffset="76151.2">20388 8026 1155 0,'0'0'350'0,"0"0"-167"0,0 0-51 0,0 0-40 0,0 0-29 0,0 0-25 0,0 0-16 0,0 0-13 16,0 0-10-16,-54 89-17 0,54-82-21 0,0-2-35 16,0 0-69-16,2-1-120 0,2-3-155 15,-1-1-670-15</inkml:trace>
  <inkml:trace contextRef="#ctx0" brushRef="#br0" timeOffset="76533">20578 7844 1088 0,'0'0'287'0,"0"0"-91"0,0 0-38 16,0 0-24-16,0 0-21 0,-17 98-8 0,11-74-18 15,0 1-15-15,-2 3-14 0,2 0-16 0,0-1-13 16,-3 2-10-16,3-3-8 0,0 0-7 16,2-4-6-16,2 0-4 0,2-3-9 0,0-3-11 15,6 0-10-15,-4-4-9 0,4 0-6 0,-2-5-6 16,1-1 4-16,0-4 4 0,0 0 9 0,-1-2 11 16,-1 0 6-16,4-4 8 0,-3-2 8 15,3-1 9-15,-2-2 7 0,1-1 3 0,3-2 5 16,-3 1 0-16,-1 1 4 0,0-1-1 0,0 6-2 15,-1 0-4-15,1 3-4 0,-3 0-2 0,2 2 4 16,0 2-1-16,-2 3 3 0,-1 2-2 0,0 2-4 16,1-2-1-16,-2 0-4 0,2 0-2 15,-1-2-2-15,1 0-5 0,-2-3-8 0,2 2-8 16,2-4-7-16,-2 0-11 0,0 0-16 0,-1-4-31 16,1-1-52-16,0 0-67 0,-2-4-77 0,0 0-55 15,0 2-24-15,0 2-220 0</inkml:trace>
  <inkml:trace contextRef="#ctx0" brushRef="#br0" timeOffset="77032.89">20832 7815 357 0,'0'0'223'0,"0"0"-13"16,0 0 4-16,0 0-18 0,0 0-6 0,0 0-23 15,0 0-17-15,0 0-23 0,0 0-32 16,0 0-19-16,0 0-14 0,0 0-7 0,0 0-4 16,0 0 0-16,14 89-3 0,-14-71-5 0,0 0-3 15,0 3-6-15,0 2-5 0,0-4-10 0,0 1-6 16,1-3-6-16,2 1-5 0,1-4-3 0,-2 0 1 16,0-2-4-16,2-1 0 0,-1-2 2 0,-1 0-1 15,0-2-1-15,2 0 1 0,-3-4 1 0,0 1 0 16,0-3 2-16,-1-1 0 0,0 0 3 15,0 0 0-15,-1 0 0 0,-5 0-2 0,2 0-6 16,-5-5-3-16,0 3-2 0,-1-1-5 0,-1 0 2 16,2 1-1-16,-2-2 2 0,2 4 5 15,3 0 3-15,-2 0 1 0,-1 2 0 0,3 3-2 16,1 0 1-16,-1 4-1 0,4 0 2 0,1 0 0 16,1 1-1-16,3-1-2 0,4 2-2 0,0-2 0 15,4 0-2-15,2-1 1 0,0 1-4 16,2-2 1-16,0 0 2 0,2-4 1 0,-1 1 7 15,-1-4 2-15,2 0 4 0,-4 0 3 0,0 0 4 16,2-4 6-16,-2-1 7 0,-2 0 9 16,-2-2 6-16,1-2 9 0,-4-3 12 0,0 2 16 15,0-3 11-15,-2-1-1 0,-3 0-12 0,-1 0-18 16,0-2-14-16,-5 2-12 0,-3 4-8 16,-1 0-13-16,-3 3-16 0,0 2-22 0,-4 5-47 0,2 0-41 15,-4 7-51-15,-1 5-88 0,0 1-264 16,6-1-132-16,2-3-487 0</inkml:trace>
  <inkml:trace contextRef="#ctx0" brushRef="#br0" timeOffset="77467.12">19431 7982 1730 0,'0'0'209'0,"0"0"-58"0,0 0-19 0,0 0-3 0,0 0 5 0,0 0 8 16,-93-16-8-16,77 27-13 0,1 3-27 0,-1 7-25 15,2 0-16-15,-2 6-10 0,6 2-5 0,0 2-9 16,3 4-8-16,1-2-9 0,4 3-10 15,2-2-9-15,1-3-12 0,6-1-18 0,2-4-33 16,1-4-57-16,2-3-42 0,1-2-30 0,0-5-26 16,2-3-32-16,-3-4-137 0,-1-3-161 15,-2 0-629-15</inkml:trace>
  <inkml:trace contextRef="#ctx0" brushRef="#br0" timeOffset="77683.61">19445 8195 1696 0,'0'0'190'0,"0"0"-65"0,0 0-29 16,0 0-5-16,0 0-8 0,0 0-10 0,-6 94-12 15,2-73-10-15,0 0-10 0,2 0-9 0,-2-1-9 16,0-1-8-16,3-2-6 0,1-3-8 16,0-1-9-16,0-3-11 0,0-3-11 0,2-3-13 15,2-2-18-15,-1 0-22 0,1-2-31 0,1 0-40 16,-1-4-71-16,0 0-132 0,0-3-131 15,-3 4-517-15</inkml:trace>
  <inkml:trace contextRef="#ctx0" brushRef="#br0" timeOffset="78000.11">19511 8269 566 0,'0'0'209'0,"0"0"-59"0,0 0 2 16,0 0 3-16,0 0-31 0,0 0-20 0,0 0-13 15,0 0-1-15,0 0-1 0,0 0-6 16,-10 91-8-16,10-81-15 0,2-3-16 0,-2 0-13 15,2 2-10-15,-1-4-8 0,0 2-6 0,-1-4-5 0,0 1-4 16,0-1-4-16,0-1-8 0,0-2-14 16,2 0-18-16,0 0-9 0,-2-2-3 0,4-3 2 15,0-2 8-15,-1-1-3 0,3-3-3 0,-1 2 1 16,3 1 13-16,0 0 22 0,1-1 27 16,1 2 21-16,0 2 11 0,1 1 1 0,-2 1-2 15,0 3-4-15,1 0-5 0,-4 0 1 0,2 5 0 16,-5 2 6-16,3-2 7 0,-2 2 6 0,-4 2 9 15,1-3 6-15,-1 3 5 0,0-2-3 16,0 0-6-16,0 0-13 0,0 0-17 0,0-4-13 16,0 1-13-16,0-1-9 0,-1-1-10 0,1 0-14 15,0-1-21-15,0-1-34 0,0 0-65 0,0 0-107 16,0 0-220-16,0-1-874 0</inkml:trace>
  <inkml:trace contextRef="#ctx0" brushRef="#br0" timeOffset="78217.32">19695 7915 886 0,'0'0'307'0,"0"0"-92"0,0 0-14 0,11 95 6 0,-3-66-1 16,0 0-15-16,0 3-2 0,2-2 8 15,-3 2-5-15,3-1-13 0,-3 3-25 0,-4-1-37 16,0 3-29-16,-3-1-27 0,0 2-26 0,-5 0-15 15,-4 0-21-15,-2-5-20 0,0-2-42 16,-4-3-89-16,2-1-108 0,0-2-107 0,3-8-312 16,2-6-880-16</inkml:trace>
  <inkml:trace contextRef="#ctx0" brushRef="#br0" timeOffset="79199.89">21293 8109 1503 0,'0'0'122'0,"0"0"-30"0,0 0-14 0,0 0-10 0,0 0-11 16,0 0-9-16,0 0-6 0,99-49 1 0,-82 45-2 15,2 2 1-15,1 2-6 0,1-1-2 0,-1 1-3 16,0 0 1-16,0 0-1 0,0 0-4 0,0 0-2 16,-2 0-7-16,-3 0-4 0,3-2-5 0,-6 2-4 15,3-2-1-15,-4 0-4 0,-2 2 0 16,-3-1-1-16,0-1 0 0,-4 0 0 0,0 2 2 16,-2-2 3-16,0 2 1 0,0 0-2 0,-3 0-2 15,-2 0-5-15,-1 0-1 0,-3-1 3 16,0 1-1-16,1-2 4 0,4 0 0 0,-4 0 0 15,6 1 3-15,0-3 2 0,1 2-1 0,1 1-2 16,1-2-2-16,4 1 1 0,4 1 3 16,1 1 8-16,2-2 7 0,3 2 8 0,-1 0 9 15,-2 2 8-15,3 1 7 0,-3 1 3 0,-1 2 5 16,-1-1 0-16,-2-2-5 0,-5 4-4 0,3 0-9 16,-4-1-10-16,-1 1-10 0,-1-4-8 15,0 2-4-15,-2-1-4 0,-4-1-4 0,2-1-4 16,-3 0-11-16,-4-2-17 0,3 0-36 0,0 0-46 15,-1 0-35-15,2-4-44 0,-1-1-65 0,3 0-186 16,0 1-145-16,5 3-599 0</inkml:trace>
  <inkml:trace contextRef="#ctx0" brushRef="#br0" timeOffset="82832.94">22101 7982 588 0,'0'0'310'0,"0"0"-89"0,0 0-18 0,0 0-11 0,0 0-26 0,0 0-18 0,0 0-25 0,0 0-27 16,0 0-27-16,0 0-21 0,0 0-8 16,0 0 0-16,0 0 6 0,0 0 7 0,86 5-3 15,-82 13-8-15,-2-3-4 0,4-2-11 0,-4 3-8 16,0-2-8-16,2-2-6 0,-4 1-6 15,0-1-4-15,0-1 1 0,0 1-8 0,-6-1-2 16,4-1-3-16,-5 1-2 0,4-3-1 0,-3-1 0 16,2-1-1-16,-3-1-2 0,3-2 3 0,-4 1 3 15,0-4 4-15,-2 0 3 0,3 0 8 16,-3 0 3-16,0-5 3 0,2-1 2 0,0-1-1 16,3 0 2-16,-2 0-4 0,5 0 5 0,-2-1-3 15,4 1-4-15,0 0-2 0,3 0-3 16,1-2-4-16,3 3-6 0,-2-1-12 0,4 0-17 0,2 0-19 15,-1 0-30-15,0 0-40 0,5 4-63 16,-2-3-101-16,0 1-54 0,-1 0 0 16,3 1 40-16,-6 1-11 0,-4-1 168 0</inkml:trace>
  <inkml:trace contextRef="#ctx0" brushRef="#br0" timeOffset="83099.32">22278 8037 33 0,'0'0'200'0,"0"0"-66"0,0 0-8 0,0 0 17 15,0 0 20-15,0 0-7 0,0 0-10 0,0 0-14 16,0 0-9-16,0 0-4 0,-17 88-2 0,17-83-3 15,0 2-11-15,0-2-21 0,0-1-15 16,0-1-17-16,0-1-16 0,0-2-9 0,0 0 0 16,0 0 4-16,2-3 3 0,4-4 1 0,-2 0-4 15,4-4-11-15,0 1-6 0,-2-2-4 16,3 0-2-16,1 0 0 0,0 0-1 0,0 1 3 16,0 3 6-16,1-1 11 0,-2 4 10 0,1 1 7 15,-2 4-3-15,-4 0-6 0,3 2-5 0,-4 5-6 16,1 0-2-16,-3 3-5 0,1-1-5 15,-2 0-2-15,0 3-6 0,-2-1-7 0,0 1-11 16,-3-1-13-16,2 1-11 0,-3-1-9 0,3 1-9 16,1-3-19-16,-1-1-40 0,3-2-73 0,0-1-127 15,0-2-159-15,4-3-721 0</inkml:trace>
  <inkml:trace contextRef="#ctx0" brushRef="#br0" timeOffset="83317.24">22489 8095 764 0,'0'0'241'0,"0"0"-54"16,0 0-11-16,0 0-24 0,0 0-16 16,0 0-18-16,0 0-20 0,0 0-7 15,0 0-4-15,0 0 0 0,0 0 5 0,0 0 9 0,0 0 8 16,0 0 8-16,39 51-7 0,-31-56-20 16,-1-2-25-16,-2 0-30 0,2 0-17 0,-4 0-8 15,3-1-7-15,-3 1-9 0,-1 0-16 0,4 2-30 16,-4-2-36-16,-1 2-27 0,4-1-24 15,-3 3-23-15,1-2-58 0,-1-1-156 0,2 3-186 16,-2-1-583-16</inkml:trace>
  <inkml:trace contextRef="#ctx0" brushRef="#br0" timeOffset="83722.78">22738 7746 962 0,'0'0'316'0,"0"0"-129"15,0 0-26-15,0 0-2 0,0 0-24 16,-16 88-26-16,13-65-26 0,-4 2-19 0,4 1-9 16,-5 2-12-16,4-1-6 0,-3 1-13 0,-1-2-10 15,4-4-7-15,1 0-9 0,-2-2-11 0,5-5-13 16,0-2-11-16,0 0-17 0,2-5-19 0,4-1-9 16,-3-3-10-16,5-4 3 0,-1 0 6 15,-2 0-5-15,3-4-6 0,0-3 0 0,-3-1 15 16,4-5 29-16,0 2 35 0,1-1 24 0,-1 0 12 15,0 1 13-15,1 2 17 0,-1 1 19 16,-3 2 15-16,5 3 12 0,-2 3 1 0,0 0-8 16,2 0-14-16,-1 3-15 0,-3 4-14 0,-2-1-9 15,1 2 1-15,-3-1 1 0,-3 2 1 0,1 0 0 16,-1 0 1-16,0-3 1 0,-1 1-3 16,-3 0 1-16,-3 0-2 0,4-2-3 0,-4 0-3 15,4-1-4-15,-2-1-6 0,1-1-3 0,-3-2 3 16,4 0 1-16,0 0-4 0,-2 0-5 0,4 0-12 15,0-4-18-15,0-1-9 0,1 0-17 0,0 0-21 16,2-4-19-16,0 1-29 0,4-2-37 16,-2-1-62-16,3-1-111 0,-4 5-187 0,1 0-731 0</inkml:trace>
  <inkml:trace contextRef="#ctx0" brushRef="#br0" timeOffset="83851.13">22932 7804 1311 0,'0'0'185'15,"0"0"-44"-15,0 0-25 0,0 0-33 0,0 0-46 16,0 0-30-16,0 0-19 0,0 0-26 16,0 0-36-16,0 0-61 0,0 0-128 0,-37 95-146 15,36-86-540-15</inkml:trace>
  <inkml:trace contextRef="#ctx0" brushRef="#br0" timeOffset="84282.92">22960 8074 929 0,'0'0'177'0,"0"0"-49"16,0 0-24-16,0 0-6 0,0 0-11 0,0 0-18 16,-15 96-19-16,15-83-18 0,0-3-6 15,1-2-3-15,6-1-1 0,-3-5-3 0,3-1 5 16,1-1 11-16,-4 0 21 0,4-1 17 0,-1-5 7 15,-2-1 4-15,5-2 3 0,-2 0 12 16,-1-3 9-16,1 1 12 0,0-1 2 0,2 4-10 16,-2-1-14-16,0 0-21 0,-3 2-21 0,4 3-16 15,0-2-10-15,-2 1-10 0,1 0-5 0,0 2-5 16,3-1 0-16,2-3 1 0,-1 2 6 0,-1 0 8 16,0-2 4-16,0 0 3 0,-1 0 1 15,-3 0 1-15,-2 0-3 0,1 1-1 0,-4 2 2 16,-1-3-2-16,-1 2-6 0,0 0-6 0,0-2-4 15,-1 3-5-15,-5-1-1 0,2 2-3 0,-4 1-8 16,-1 2-11-16,-2 3-1 16,0 6-4-16,0 3 1 0,-3 2 1 0,-1 3-3 0,2 0-6 15,3 1-2-15,2 1-5 0,3-3-10 16,1 0-13-16,4-4-26 0,5 0-37 0,4-3-26 0,1-2-7 16,3-2-2-16,0-3-19 0,5-2-5 0,-5 0-41 15,6-7-93-15,-3-2-133 0,-4 1-58 16,-6 1-225-16</inkml:trace>
  <inkml:trace contextRef="#ctx0" brushRef="#br0" timeOffset="84433.97">23421 7839 991 0,'0'0'403'0,"0"0"-230"0,0 0 3 0,0 0-4 16,0 0-21-16,0 0-52 0,0 0-59 0,0 0-18 16,0 0-3-16,0 0-1 0,-38 99-1 15,29-67-5-15,2-1-7 0,1 3-4 0,2-1-6 16,0-3-10-16,4-5-17 0,0 1-30 0,0-3-63 15,0-4-103-15,4-4-194 0,-4-6-927 0</inkml:trace>
  <inkml:trace contextRef="#ctx0" brushRef="#br0" timeOffset="85199.92">22027 8372 1784 0,'0'0'189'0,"0"0"-64"0,0 0-15 0,0 0 2 0,0 0-5 0,0 0-16 16,0 0-11-16,-19 93-11 0,16-77-16 0,-3 0-11 16,4-3-10-16,2-2-10 0,-1 1-6 0,0-4-2 15,1-1-7-15,0-5-5 0,0-1-2 16,0-1 6-16,1 0 11 0,0-1 16 0,1-6 8 16,4-1-4-16,-3-4-11 0,4-1-13 0,-2 0-8 15,2-1-3-15,4-2 2 0,-2 2 2 16,1 1 1-16,2-3 4 0,0 2 5 0,4 2 5 15,-3 2 7-15,3 3 1 0,-3 1-4 0,-2 5-6 16,-1 1-1-16,-3 3 8 0,-4 4 0 0,-2 2 2 16,-1 5-4-16,0 0-7 0,-1 0-4 15,-4 1-5-15,0 0-4 0,0-3-8 0,0 2-8 16,2-1-10-16,-2-3-13 0,4-3-19 0,1-2-28 16,0 0-51-16,5-3-42 0,-1 0-16 15,1-2-6-15,0 0 24 0,1-4 22 0,-1 1 18 16,4-4 15-16,-2 0 13 0,-1 0 22 0,2-2 21 15,1 2 26-15,-3 0 36 0,-1 2 38 0,0 0 27 16,-1 5 19-16,-2-2 15 0,0 2-2 0,2 2-4 16,-3 5-7-16,0 0-10 0,-1 2-9 0,1 1-1 15,-1 0 3-15,1-1-2 0,-1 0 0 0,5-1 4 16,-3-3 1-16,1 0 0 0,3-1-1 16,0-4-9-16,3 0-7 0,0 0-11 0,1-7-10 15,-1 2-12-15,-1-3-9 0,2-3-5 0,-4 1-9 16,2-2-8-16,1 1-13 0,-1-1-24 15,-3 1-43-15,1 1-44 0,-2 0-28 0,2 2-27 0,-1-1-27 16,1 0-53-16,-2-1-189 0,1 4-50 16,-3 1-494-16</inkml:trace>
  <inkml:trace contextRef="#ctx0" brushRef="#br0" timeOffset="85516.35">22542 8232 1023 0,'0'0'358'0,"0"0"-151"0,0 0-24 0,0 0-3 0,0 0-16 15,0 0-17-15,-20 99-7 0,13-78-4 0,-2 1-10 16,2-1-9-16,0 3-16 0,-4 0-24 0,1 0-19 16,-4 2-14-16,7-2-12 0,-2-2-8 0,2-1-7 15,0-2-6-15,7-3-11 0,0-4-7 0,4-1-3 16,1-2-2-16,2-2 4 0,2 0 1 16,2-1 3-16,1-1 3 0,1-2 3 0,3 1 1 15,3-1 5-15,0-1 0 0,-1-2 3 0,5 0 1 16,-2 0 0-16,-4-2 2 0,2-1 0 0,1-4 7 15,-2-4 5-15,0 1 11 0,-3-3 4 16,2-1 3-16,-4-4 2 0,-1-3-1 0,-2 1-4 16,-2-1-7-16,-1 1-7 0,-7 0-10 15,-1 3-6-15,-9 3-6 0,-5 3-13 0,-1 2-17 16,-3 4-36-16,-3 5-75 0,-3 1-144 0,1 12-145 16,-3 5-328-16,6-4-6 0,10-2-369 0</inkml:trace>
  <inkml:trace contextRef="#ctx0" brushRef="#br0" timeOffset="88783.75">16871 8303 681 0,'0'0'251'0,"0"0"-5"0,0 0-18 0,0 0-19 16,0 0-20-16,0 0-21 0,0 0-22 0,0 0-13 15,6-93-6-15,-6 86 7 0,0 1 13 0,-6 4 3 16,3-2-8-16,-2 1-23 0,0 3-31 16,-3-2-21-16,-2 2-14 0,-2 0-12 0,0 2-7 15,-2 3-10-15,0 1-7 0,1 3-4 0,-3 3-4 16,2 2-2-16,-1 2 0 0,2 1-4 0,0 2-1 15,3 0-4-15,2 0-1 0,5-2-4 0,3 1-6 16,0-5-1-16,4-1 0 0,5 0 1 0,2-1 2 16,1-6 4-16,5 0 2 0,-1-5 3 15,2 0 3-15,4 0 1 0,-2 0 1 0,1-3 0 16,0-3 3-16,-4 3-1 0,1-2 2 0,-3 1 2 16,0-1-3-16,-2 3 1 0,0 1-1 15,-2-1 1-15,-1 2-1 0,-1-2 0 0,-1 2 4 16,0 0 6-16,-2 0 7 0,1-3 5 0,0 3 10 15,-3-4 8-15,3-1 8 0,-5-1 4 0,3-3-7 16,-3-1-8-16,-1-3-5 0,-1 3-9 16,0-2-3-16,0-1-5 0,-3 3-8 0,-3 2-2 15,-4 1 0-15,1 4-3 0,-1-1-5 16,-2 4-5-16,0 0-4 0,-2 4-9 0,4 4-13 16,0 2-14-16,1 4-31 0,2 0-46 0,2 3-66 15,5-1-81-15,0 1-52 0,2-3-58 0,3 0-134 16,2-2-96-16,-4-7-793 0</inkml:trace>
  <inkml:trace contextRef="#ctx0" brushRef="#br0" timeOffset="89167.29">17066 8388 2010 0,'0'0'204'0,"0"0"-18"0,0 0 19 0,0 0 1 0,0 0-12 0,0 0-37 16,37-96-59-16,-28 88-28 0,-3 2-20 0,1 2-11 15,1 1-5-15,-2-1-2 0,1 4-10 0,0 0-5 16,3 0-4-16,-4 2 0 0,2 3-3 0,-1 0 2 16,-3 2-1-16,2 1-3 0,-3 4 2 15,-1 1-1-15,-2 1-1 0,0 0-5 0,0-4 2 16,0-1-1-16,0-5-2 0,0 0-4 0,0-3-2 16,4-1-2-16,-1-1 0 0,4-6 7 15,0-3 0-15,3-4-2 0,0-2 4 0,2-1 2 16,1-2 4-16,0 2 13 0,-2 3 11 0,1 2 6 15,2 3 3-15,-3 6-5 0,0 1-8 0,-3 2-9 16,0 9 1-16,1 3 0 0,-3 4 0 0,-1 7-3 16,-1 5-2-16,-3 2-7 0,-1-1-2 0,0 0 3 15,0-4-6-15,-2-4-6 0,0-1-2 16,1-3-7-16,1-5-9 0,0-1-13 0,0-6-22 16,1 0-37-16,3-1-76 0,-2-4-44 0,3 0-46 15,0-4-37-15,-1-5 0 0,2-4-88 0,0-3-187 16,-2 2 16-16,-1 3-475 0</inkml:trace>
  <inkml:trace contextRef="#ctx0" brushRef="#br0" timeOffset="89499.9">17528 8431 1098 0,'0'0'222'0,"0"0"-67"0,0 0 14 0,0 0 14 15,0 100-20-15,0-86-3 0,0-2-38 16,0-2-34-16,0-5-9 0,0 1-5 0,0-5-5 15,0-1 18-15,0 0 23 0,0-3 7 0,0-6-2 16,0-3-20-16,1-4-31 0,0-2-21 0,1-6-14 16,1-3-7-16,1-1-5 0,0-4 5 0,3-3 7 15,2 3 3-15,2 1-2 0,1 0-2 16,2 5 1-16,0 3-5 0,0 2 1 0,-1 7-7 16,1 3-3-16,-3 2 3 0,0 4 6 15,0 2 3-15,-2 3-8 0,-4 0 0 0,0 7 0 0,-4 1 7 16,-1 4 5-16,-5 2 2 0,-3 3-8 15,-4 1-6-15,-2 2-5 0,-2-1-6 0,-2 2-8 16,-2-2-2-16,1 2-8 0,-1-4-11 0,1-2-13 16,5-1-29-16,0-4-48 0,7-3-71 15,1-1-82-15,5-6-59 0,1 0-45 0,7 0-115 16,4-6-89-16,-1 1 23 0,-4 0-284 0</inkml:trace>
  <inkml:trace contextRef="#ctx0" brushRef="#br0" timeOffset="89899.31">17774 8424 1753 0,'0'0'328'16,"0"0"-143"-16,0 0-32 0,0 0 21 0,0 0 3 15,0 0-9-15,0 0-23 0,0 0-40 16,0 0-21-16,0 0-9 0,0 0-5 0,0 0-6 16,0 0-8-16,0 0-9 0,2-93-1 0,9 68 8 15,3 0 5-15,3 2-5 0,1 1-8 0,2 1-14 16,-1 7-14-16,-3 3-4 0,0 4-5 15,-2 1-3-15,-3 3 1 0,-1 3-6 0,-4 0-4 16,-2 3 2-16,0 3 1 0,-2 2 3 16,-2 2 4-16,0 2-3 0,-2 4-1 0,-4-2-3 15,-2 1-2-15,-2 1-2 0,-1-1-2 0,-1-3-4 16,-1 0-2-16,2-1-1 0,-2-2-2 0,2-2 3 16,2-2-1-16,1 0 4 0,2-3 3 0,2-2 1 15,0 2-5-15,4-2-7 0,0 0-12 0,0 0-1 16,4-2 6-16,2 2 7 0,5 0 13 15,-2 0 1-15,2 0 0 0,3 0-3 0,-1 5 0 16,1-2-2-16,-1 3 2 0,0-2 5 0,-2 3 1 16,0-2 0-16,-1 2-1 0,-2 0 0 0,0 0 0 15,-1 0-2-15,-2 0-4 0,-2-2-12 16,0 1-23-16,0-1-42 0,-2 0-71 0,1 0-64 16,-1 1-42-16,-1 0-28 0,2 1-35 0,-2 1-173 15,1-1-53-15,-1-1 2 0,0-1-123 0</inkml:trace>
  <inkml:trace contextRef="#ctx0" brushRef="#br0" timeOffset="90233.54">18019 8455 2353 0,'0'0'316'0,"0"0"-53"0,0 0-6 0,-1-103-26 16,2 71-45-16,4 3-42 0,2 0-48 0,5 3-32 16,0 1-20-16,3 9-5 0,1 0-9 0,3 4-6 15,-4 3-7-15,1 6-7 0,-1 3 1 0,0 0-1 16,-1 7-10-16,0 3 0 0,-1 2 0 15,0 3 0-15,0 1 0 0,-1 3 0 0,-2 2 0 16,-2-2 0-16,-1 1 0 0,-1-2 0 0,-2-1 0 16,0-1 0-16,-3-4-6 0,0-1-30 0,-1-2-15 15,0-2-15-15,0-2-38 0,-3 1-84 16,-2-5-97-16,-4 3-52 0,0-4-25 0,-3 0 35 16,-2 0 81-16,-1-5 63 0,-1-2 75 0,0 0 70 15,-1 0 53-15,2 1 44 0,-2 4 30 0,4 0 21 16,3 0 1-16,0 2-16 0,2 0-24 0,6 2-24 15,2 1-19-15,0 0-5 0,10 1-5 16,0-3-2-16,7-1-5 0,3 0-3 0,4-1-9 16,4-5-7-16,1 2-8 0,2-3-44 0,-2-2-82 15,-2 1-122-15,-2-3-244 0,-4 1-10 0,-7 3 16 16,-6 1 62-16</inkml:trace>
  <inkml:trace contextRef="#ctx0" brushRef="#br0" timeOffset="91949.77">16423 8348 2255 0,'0'0'215'0,"0"0"-14"0,0 0 3 0,0 0 6 0,0 0-15 16,0 0-33-16,0 0-39 0,0 0-28 16,0 0-23-16,0 0-15 0,0 0-15 0,0 0-11 0,0 0-1 15,0 0-6-15,-102-40-5 0,81 40-2 16,-3 0-1-16,-2 0-7 0,1 4-2 0,-3-1-3 16,-1 2-3-16,6 1 0 0,-4 1 0 15,6 0-2-15,0 1-8 0,4-1-1 0,0 0-6 0,2-1-4 16,3 0-8-16,3-1-1 0,5-2-6 15,0-1-10-15,2 0-10 0,2 0-12 0,2-2-4 16,3 0 10-16,2 0 22 0,-2 0 13 16,5 0 16-16,-3-2 5 0,-2 0 4 0,3-1 3 15,-4 1 2-15,2-2 4 0,-5 3 0 0,0-1 17 16,-1 2 11-16,0 0 3 0,-1 0 0 0,-2 0-9 16,-5 0-8-16,4 2-4 0,-2 1 3 15,-2 1-4-15,4-1-4 0,-3 2 1 0,6-1 0 16,0-1 0-16,0-1-1 0,1 0-1 0,0-2-3 15,2 0 2-15,1 0 5 0,2 0 3 0,-2-2 0 16,3-1 3-16,-2-3 0 0,2-2-3 0,-1-1-2 16,1 1 1-16,-3-4-1 0,0 1 2 15,0 1 1-15,-3-2-5 0,0 3-2 0,-5 0 0 16,1 2-2-16,-7 2-8 0,1 2-3 0,-6 3 0 16,5 0 0-16,-4 3 0 0,0 2 0 15,2 2 0-15,2 2 0 0,2 0 0 0,0-1-28 16,7-1-37-16,1 0-49 0,1 0-100 0,2-1-118 15,6-1-92-15,-3-2-255 0,3 1-48 0,-1-4 61 16,-4 1-180-16</inkml:trace>
  <inkml:trace contextRef="#ctx0" brushRef="#br0" timeOffset="94499.5">15178 8424 2336 0,'0'0'266'0,"0"0"2"0,0 0-7 0,0 0-30 0,0 0-54 15,0 0-48-15,-48-97-32 0,34 89-23 16,-4 1-11-16,-1 3-10 0,4 4-14 0,-5 2-8 0,0 8-5 16,1 6-9-16,-2 5-6 0,1 3-3 15,2 3-3-15,3 3-2 0,0 1-3 0,8 2 0 16,1-2-7-16,5 0-6 0,2-3-3 0,8-6-17 16,2 0-21-16,7-4-37 0,-3-5-45 0,10-2-57 15,-1-4-67-15,4-7-30 0,2 0-17 16,2-5-3-16,3-8-33 0,5 1-24 0,-2-2 6 15,0-4 55-15,-2-1 123 0,-3-2 98 0,-3-2 83 16,-3 2 104-16,-7 3 93 0,-3-1 99 16,-7 0 54-16,-4 1-13 0,-5 3-17 0,-1-2-17 15,0 1-22-15,-5 0-23 0,-4 1-43 0,-3 1-59 16,-5 4-37-16,-2 0-31 0,0 8-20 0,-2 2-17 16,0 10-14-16,2 9-11 0,0 9-5 0,4 5-3 15,3 4-1-15,3 3-2 0,7 0-7 0,2-2-2 16,6-4-1-16,9-3-1 0,4-6-2 0,4-4-1 15,5-8 2-15,2-3-1 0,3-4 4 16,0-3-1-16,3-3 3 0,-1 0 2 0,-3-7 3 16,-1-3 1-16,-2-2-12 0,-7-3-33 0,-4 1-95 15,-1-2-280-15,-8 2-443 0,-5-2-76 16,-3 6 8-16,-1 2 153 0</inkml:trace>
  <inkml:trace contextRef="#ctx0" brushRef="#br0" timeOffset="106800.24">6581 10863 1382 0,'0'0'316'0,"0"0"-99"0,-27-88 14 0,13 51 14 0,0 2-39 16,-2 1-40-16,-1 1-49 0,-5 1-28 0,0 4-17 15,0 0-9-15,-6 3-9 0,2 7-6 0,-6 4-6 16,-4 3-6-16,1 6-5 0,-6 5-3 0,0 5-1 15,-4 8-4-15,1 6-1 0,-1 6 1 0,-2 8 1 16,-1 7-5-16,5 7-4 0,-1 8-3 0,2 7-6 16,4 6 4-16,6 4-1 0,5 6-5 15,8 1-3-15,8 4-2 0,11-2-3 0,6 2 1 16,10-4 2-16,12-5-6 0,4-4 2 0,10-8 1 16,7-7-3-16,6-10 4 0,4-11 1 0,8-6 3 15,-1-11 3-15,3-6-2 0,2-9 4 16,-2-6 4-16,-3-13 5 0,0-6 12 0,-5-8 14 15,-5-9 15-15,-1-5 11 0,-4-5 9 0,-9-5-8 16,-3-2-7-16,-6-5-10 0,-5-2-13 0,-11-1-3 16,-1-7-9-16,-11-2-16 0,-5-3-10 15,-5-4 0-15,-13-2 0 0,-7 2 0 0,-10 3 0 16,-7 7 0-16,-11 9 0 0,-9 12 0 0,-7 12 0 16,-6 19 0-16,-5 17-22 0,-7 16-18 15,0 19-7-15,-1 19-13 0,4 10-29 0,3 7-41 16,4 5-86-16,10 5-318 0,18-19-309 0,19-19-443 0</inkml:trace>
  <inkml:trace contextRef="#ctx0" brushRef="#br0" timeOffset="107717.59">18573 7730 1633 0,'0'0'201'0,"0"0"36"0,0 0 22 0,-80-111-48 0,51 89-49 0,-2 3-41 0,-4 2-24 0,-3 5-12 16,-6-1-7-16,-2 5-8 0,-4 1-4 15,-2 1-7-15,-4 3-8 0,-5 1-4 0,-2 2-6 16,-4 0-5-16,-3 5-11 0,-4 6-6 0,-2 1-12 15,-3 4-9-15,-1 3 2 0,-4 3 0 16,0 4 2-16,1 4 1 0,4 4 0 0,3 4-1 16,3 4 1-16,4 6 2 0,4 3-2 0,4 9-1 15,3 2 0-15,5 6-2 0,5 5 0 0,7 1 0 16,10 3-1-16,6-1 1 0,9 1-5 0,8 1 1 16,8-2-3-16,6-2-1 0,11-2 3 15,7-3-3-15,8-4 1 0,10-4-2 0,7-2 3 16,9-5-1-16,7-4 2 0,6-3 4 0,6-11-3 15,6-3 4-15,4-8 4 0,3-6 0 0,4-5 11 16,4-7 12-16,-4-5 16 0,2-2 25 0,-2-11 15 16,-2-8 9-16,-3-3-1 0,-4-9-16 15,-4-6-18-15,-6-5-22 0,-5-7-11 0,-4-6-8 16,-5-5-6-16,-1-6-10 0,-5-7 0 0,-2-6 0 16,-7-8 0-16,-5-6 0 0,-5-5 0 0,-8-5 0 15,-9-1 0-15,-7-3 0 0,-9 1 0 16,-7 5 0-16,-13 6 0 0,-13 3 0 0,-10 8 0 15,-12 9 0-15,-13 9 0 0,-12 13-45 0,-14 10-22 16,-11 12-18-16,-10 12-14 0,-6 10-23 16,-5 7-38-16,-3 4-126 0,0 7-407 0,31-2-141 15,30 0-817-15</inkml:trace>
  <inkml:trace contextRef="#ctx0" brushRef="#br0" timeOffset="109549.44">14678 9676 2097 0,'0'0'405'0,"0"0"-122"0,0 0-17 0,0 0-63 0,-113 1-56 0,85 13-47 0,5 2-28 16,-3 8-14-16,5 3-7 0,0 5-7 15,7 3-7-15,0 2-4 0,7 2-6 0,2-2-8 16,5 1-6-16,5-5-1 0,5-2-7 0,5-3-2 15,2-6-3-15,3-5-4 0,2-1 1 0,1-7 2 16,5-4 2-16,-3-5-2 0,4 0 3 16,0-5 2-16,-6-6 1 0,2-3 2 0,-3-3-1 15,-2-3 0-15,-3-3 2 0,-2 0 3 0,-4-3-2 16,-1 1 2-16,-3-3 3 0,-4-2 7 16,-2 3 0-16,0-1 1 0,-1 6-1 0,0 2-3 15,0 4 2-15,0 6-1 0,0 6-16 0,0 2-3 16,0 4 0-16,0 9 0 0,1 2 0 0,3 8 0 15,-3 1 0-15,1 4 0 0,0 1 0 0,3 1 0 16,-4-2 0-16,-1 1 0 0,1-2 0 16,-1-4 0-16,0-2 0 0,1-2 0 0,0-5 0 15,-1-3 0-15,0-2 0 0,0-4 0 0,-1-3 0 16,-2 0 0-16,-4-7 0 0,0-5 0 0,2-1 0 16,-3-6 0-16,0-4 0 0,4-5 0 15,-2 3 0-15,4-7 0 0,2 0 0 0,0 2 0 16,6-1 0-16,3 0 0 0,4 5 0 0,1 4 0 15,6 1 0-15,2 6 0 0,1 1 0 0,-3 3 0 16,-2 4 0-16,-2 6 0 0,-5 1 0 16,-3 5 0-16,-6 5 0 0,-2 3 0 0,-4 3 0 15,-9 3 0-15,-1 4 0 0,-5 1 0 0,-4 0 0 16,-5 0 0-16,3 3 0 0,-3-3 0 16,1-2 0-16,5-3 0 0,1-3 0 0,8-2 0 0,3-2-71 15,2-6-28-15,6 1-44 0,2-4-95 16,9-1-106-16,3-2-56 0,8-3-70 0,4-6-187 15,-4 3 48-15,-4 1-455 0</inkml:trace>
  <inkml:trace contextRef="#ctx0" brushRef="#br0" timeOffset="109766.47">15231 9755 1987 0,'0'0'396'0,"0"0"-23"0,0 0-30 0,0 0-44 0,0 0-99 0,0 0-78 0,-106-7-40 15,80 16-22-15,4 3-12 0,2 4-6 16,0 5-5-16,2 0-5 0,6 5-2 0,2 2-2 15,4 0-12-15,2-1-16 0,4 1 0 0,10-3 0 16,5-5 0-16,5-1 0 0,5-3 0 16,5-2 0-16,3-4 0 0,4-3 0 0,1-4 0 15,-2-1 0-15,2-2 0 0,-5-2 0 0,-3-1 0 16,-2-2-10-16,-6-2-62 0,-2 0-53 0,-8 0-135 16,0-2-145-16,-3 0-138 0,-3 2-293 15,-4 4-771-15</inkml:trace>
  <inkml:trace contextRef="#ctx0" brushRef="#br0" timeOffset="112884.57">6956 11009 1078 0,'0'0'137'0,"0"0"-76"0,0 0-34 0,0 0-18 0,0 0-9 0,0 0 0 0,91-51-3 0,-62 43 1 16,4-1 2-16,4 1 3 0,0-2 3 16,10-3 3-16,3 1 8 0,3-2 2 0,9-1 8 15,6 0 3-15,5-4-6 0,5-2-7 0,6 0-6 16,7-2-8-16,7-1 0 0,8-2-1 0,3 0-2 16,8 1 1-16,5-1 0 0,7 0 1 15,6 0 3-15,3-2 9 0,7 0 19 0,4 3 17 16,7-1-1-16,1 0 0 0,6-2-9 0,4 3 1 15,1-2 9-15,1 1 8 0,2 1 2 0,0-1-4 16,2 1-3-16,-1 0-8 0,-1 1-6 16,-1-2-5-16,0 1-7 0,-5 3-5 0,-6 1-7 15,-3 6-5-15,-5-3-3 0,-8 4-4 0,-9 3-1 16,-7-1 3-16,-8 3-2 0,-7 2 3 0,-6 0-1 16,-10 0 2-16,-6 4-4 0,-8-3-2 0,-8 3-1 15,-6 1-5-15,-8 0 2 0,-9 2-2 0,-7 0 1 16,-9 0 0-16,-8 0 2 0,-5 2 1 15,-6 0 0-15,-5 1 1 0,-8-1-1 0,0 2 4 16,-3-1 3-16,-4 1 7 0,-5-3 3 0,-1 3-2 16,-2-2-4-16,-1-1-7 0,-2 1-7 15,0 0-1-15,-4 0 3 0,4-2 0 0,-1 3 6 16,-1-3-1-16,2 4 0 0,-1-3 1 0,2 1 2 16,1 2 4-16,-1-1 3 0,4 0-2 15,0 3-1-15,2-1-3 0,1-1-4 0,0 2 1 16,5 1-5-16,-2-2 0 0,1 2 0 0,2-2 4 15,1 0 2-15,0 0 0 0,1-1 0 0,3-1-6 16,0-1 2-16,-3 0 1 0,0 0 5 0,2-2 7 16,-1 0 17-16,0 0 13 0,-1-6 5 15,1 1-1-15,3-2-7 0,-4-2-5 0,1 1 3 16,1-3 8-16,2 0 0 0,-2-1-1 16,2-2-5-16,0 0-1 0,3 2-9 0,0-1 4 0,-1 5 4 15,2-1-2-15,1 5 4 0,-1 2-7 16,1 2-9-16,1 2-6 0,-1 2-4 0,1 6-5 15,0 1-4-15,-1 3-6 0,-2 0 2 0,1 2 0 16,-5 2 0-16,4-1 7 0,-6 2-6 16,3 1 1-16,-4-3 0 0,1 0 3 0,-2-2-3 0,0-1 2 15,-2-1 3-15,-4-5-1 0,3-1 7 16,-5-2-2-16,1-3-3 0,-3-2-4 0,0 0-3 16,-3-3-4-16,1-4-3 0,0-4 1 0,-5-3 1 15,4-1 2-15,-4-1 4 0,5-1 1 16,1-2-1-16,3 3 0 0,6 1 2 0,2-3 4 15,4 2-4-15,7 0-2 0,5-1-3 0,6-1-8 16,7 4 7-16,1 3 0 0,1 2 6 16,2 2 1-16,1 4 3 0,-5 3 4 0,-3 0-1 15,-6 3-1-15,-8 4-5 0,-3 2-10 0,-9 2-21 16,-3 3-59-16,-10 2-124 0,-5 0-284 0,1-2-317 16,5-6-816-16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17:59.6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2410 3208 2668 0,'0'0'96'0,"0"0"3"0,0 0-4 0,0 0-17 0,-45 90-10 15,34-63-12-15,-1 3-5 0,2-1 0 0,0 0 0 16,2-4 2-16,-1-1-2 0,2-4-6 0,1-4-9 16,2-6-5-16,3-4-8 0,1-5 2 0,0-1 8 15,0-1 9-15,0-10 3 0,1-5-7 0,2-5-10 16,2-6-11-16,-2-4-7 0,3-5 2 16,-2-2 1-16,1 0-1 0,-2 0 3 0,2 0 0 15,1 4 3-15,-1 4 2 0,0 5 1 16,0 7 1-16,0 3-5 0,-1 8-4 0,0 3-4 0,-2 4-4 15,-1 0-1-15,0 11 3 0,1 4 1 16,-1 3 1-16,2 5-2 0,-2 2-1 0,1-1-5 16,1-2-1-16,1-1-1 0,3-4-8 0,0 1-8 15,1-1-9-15,0-2-13 0,0-1-15 16,-1 0-17-16,1-2-21 0,-4 0-36 0,1-1-43 16,-4 1-17-16,-1-2-8 0,-1 0-19 0,-8 1 8 15,-1-5 16-15,-3 1 25 0,-3-1 61 0,2-1 49 16,-2 0 27-16,2-1 15 0,-1-1 12 15,4-1 7-15,-1-2 0 0,3 0-4 0,1-5-4 16,4-4-15-16,3-5-16 0,1-5-41 0,0-7-71 16,4-1-135-16,2 2-125 0,-3 9-689 0</inkml:trace>
  <inkml:trace contextRef="#ctx0" brushRef="#br0" timeOffset="233.2">2461 2764 1558 0,'0'0'354'0,"0"0"-62"15,0 0-9-15,0 0-14 0,51 90-16 0,-37-61-58 16,2 2-42-16,2 3-26 0,-1 0-24 16,3 2-21-16,-1 3-16 0,-2 0-17 0,-1 0 3 15,-1 1 4-15,-4 0 1 0,-2 0-6 0,-5 1-9 16,-1 2-6-16,-3-1-19 0,-7 2-17 16,-3-2 0-16,-5 1 0 0,1-1 0 0,0-5 0 15,0-2 0-15,2-4 0 0,2-3 0 0,-1-6 0 16,0-2 0-16,1-4 0 0,4-2 0 15,1-3 0-15,-1-3-11 0,5-4-98 0,1-2-123 16,0-1-221-16,1-1-368 0,4 0-957 0</inkml:trace>
  <inkml:trace contextRef="#ctx0" brushRef="#br0" timeOffset="4270.55">3371 3071 1100 0,'0'0'447'0,"0"0"-256"0,0 0-25 0,0 0-30 0,0 0-28 0,0 0-16 16,0 0 1-16,0 0 4 0,-32 115 2 0,28-81-1 15,0 4-8-15,1 2-13 0,-4 1-8 0,2 1-12 16,-1-1-7-16,1-4-11 0,0-5-13 0,3-4-7 15,-2-6-11-15,3-6-4 0,-1-5-5 16,2-5-1-16,0-5 5 0,0-1 3 0,-2-8 10 16,2-5 3-16,0-10-3 0,0-1 0 0,0-9-4 15,0-2 4-15,2-3 7 0,1-3 7 16,-1-1 6-16,1-1 6 0,2 3 0 0,1 3-1 16,3 2 1-16,1 7 0 0,0 6-4 0,0 5-5 15,1 6-10-15,-1 8-7 0,0 3 0 0,0 9 3 16,-4 6 4-16,0 4 3 0,0 9-5 15,-2 1-3-15,0 4-5 0,-2 0-5 0,0 1-6 16,1-1-4-16,0 0-8 0,-1-3-14 0,0 0-15 16,2-4-33-16,2-1-53 0,-3-5-102 15,4 1-70-15,-2-4-70 0,2-1-51 0,-3-1-113 0,-2-4-90 16,-1-7-367-16</inkml:trace>
  <inkml:trace contextRef="#ctx0" brushRef="#br0" timeOffset="4817.88">3329 3512 1202 0,'0'0'155'0,"0"0"-113"0,0 0-30 16,0 0-2-16,0 0-4 0,0 0-4 0,0 0-2 16,43-90 0-16,-25 73 3 0,-1-2 6 0,-1 0 18 15,2 0 25-15,1 0 22 0,-2 1 20 0,0 2 10 16,-2 2 0-16,-4 0-3 0,-3 7-8 16,-3 0 2-16,-1 5 33 0,-4 2 30 0,0 0 1 15,0 7-29-15,0 2-61 0,-4 8-50 0,1 5-20 16,2 1 4-16,-1 6 2 0,2-3-1 15,0 2-2-15,3-2-8 0,1-4-2 0,4-3-10 16,2-2-6-16,-3-1-2 0,3-6-9 0,0-4 5 16,-1-3 5-16,1-3 15 0,-1 0 12 0,0-7 11 15,0 0 13-15,2-3 2 0,-2-6 18 16,-2-1 3-16,2-2-4 0,-3-2-5 0,2-1-9 16,1 1 0-16,2 2 7 0,0 4-3 0,2 1 2 15,3 1 3-15,-2 5-1 0,1 1 10 0,-1 1 0 16,-3 5-2-16,0 1-10 0,-1 1 3 0,-1 5-1 15,0 2 2-15,-3 1 2 0,-2 5-12 16,1 0-7-16,-3 0-9 0,1 0-7 0,-3 1-1 16,0-1-4-16,0 0-4 0,-3 0 3 0,-1 1-12 15,0-2-1-15,-3 0 3 0,2-3-2 0,0-1 6 16,2-2 0-16,-2-2-5 0,3-1-16 16,0-3-15-16,2 1-29 0,0-2-29 0,5 0-10 15,1 0 1-15,3-2 21 0,3-3 33 0,2-4 29 16,1-1 19-16,-3-2 13 0,3-3 7 0,-2 1 11 15,-1-2 4-15,-2-1 6 0,-1 1 9 0,-2-1 3 16,-3 2 11-16,-3 1 2 0,-1 0 0 16,0 3-7-16,-1 3 3 0,-4 1-7 0,-4 3-11 15,-1 2-9-15,0 2-28 0,-2 4-18 0,1 5-14 16,1 5-6-16,2 3 2 0,1 1 0 16,4 2-14-16,-1-1-48 0,4-2-86 0,0-3-80 0,4-3-92 15,0-4-167-15,1-4-119 0,-2-1-670 0</inkml:trace>
  <inkml:trace contextRef="#ctx0" brushRef="#br0" timeOffset="4952.3">3741 3092 2060 0,'0'0'52'0,"0"0"-64"0,0 0-32 0,0 0 5 0,0 0-34 0,0 0-74 16,12-96-213-16,-8 87-963 0</inkml:trace>
  <inkml:trace contextRef="#ctx0" brushRef="#br0" timeOffset="5116.97">3676 3711 2001 0,'0'0'462'15,"0"0"-209"-15,-31 108-21 0,20-75 2 0,0-7-44 16,1-5-55-16,1-6-46 0,0-5-36 0,4-3-29 15,-1-5-31-15,5-2-52 0,-1 0-106 0,1-9-177 16,1-3-186-16,0 1-321 0,0 2-752 0</inkml:trace>
  <inkml:trace contextRef="#ctx0" brushRef="#br0" timeOffset="5649.64">4694 2740 1601 0,'0'0'393'16,"0"0"-223"-16,-5 99-9 0,3-55 9 0,2 1-11 15,0 0-23-15,5 2-33 0,-3-3-34 0,6-3-26 16,-3-6-20-16,3-2-8 0,0-3-6 0,-1-6 1 16,-2-5 2-16,3-2-1 0,-5-5 5 0,1-1-5 15,-1-2 3-15,-3-2 8 0,0-3 7 16,-5 1 8-16,0-1-3 0,-3-3-5 0,-2 1-12 15,0 0-7-15,-1-2-5 0,0 2-3 0,0-1 1 16,2 3-2-16,0-1-6 0,4 3-8 16,0 1-11-16,4 0-10 0,1 0-7 0,2-2 1 15,7 0 7-15,0-3 8 0,1 0 14 0,6-2 7 16,0-4 12-16,3-5 9 0,0-1 8 0,0-4 5 16,-1-2 0-16,-1 1 2 0,0-2 1 15,-4 1 1-15,-3 2 6 0,-3-1 4 0,-3 4 9 16,-3 1 12-16,-1 2 6 0,-1 3 8 0,-5 3-10 15,-1 2-11-15,-2 2-14 0,-2 6-17 0,1 7-6 16,0 4-9-16,-1 6-5 0,3 1-2 16,6-3-5-16,0 2-3 0,2-4-12 0,5-6-22 15,5 0-41-15,5-2-96 0,3-6-153 0,1-2-136 16,-1-4-308-16,-7-1-862 0</inkml:trace>
  <inkml:trace contextRef="#ctx0" brushRef="#br0" timeOffset="6267.66">5438 3030 2260 0,'0'0'136'0,"0"0"20"0,0 0 8 0,0 0 27 16,0 0-20-16,0 0-41 0,68 90-32 0,-56-71-21 15,-1 0-14-15,-3 0-5 0,0-2-4 0,-3 3-5 16,0-6-10-16,-2 2-11 0,-2-2-3 16,-1 0-7-16,-1-4-5 0,-5 1 0 0,1-2-9 15,-4-5 3-15,0-1 0 0,-2-1-2 0,-3-2-3 16,0 0-1-16,1-5-5 0,2 1-2 0,1-5-8 15,2 2-12-15,2 0-19 0,4 0-37 0,2 0-51 16,0-2-99-16,8 1-89 0,3-3-40 0,1 1 3 16,6-2 48-16,2 2 59 0,0-1 35 0,2 1 49 15,2 1 65-15,-1 4 69 0,-3 1 56 16,-2 3 30-16,-3 1 33 0,-1 5 33 0,-4 5 31 16,0-1 20-16,-3 5-8 0,-2 0-17 0,-1-3-14 15,-2 2 1-15,-2-1 8 0,2-2 12 16,0-3 6-16,0 0-3 0,-2-3-10 0,0-1-11 15,0-1-9-15,0-2-21 0,-2 0-19 0,-1-5-27 16,1-1-25-16,-3-2-15 0,1-1-9 0,-1-3-3 16,0-2-2-16,5 0-2 0,-2 1-1 15,2-1 0-15,0 3 3 0,6 3 1 0,0 1 2 16,4 0-2-16,1 5 0 0,3 0 1 0,1 2-3 16,-2 5 3-16,4 6 2 0,-5 1-3 15,3 7 5-15,-3 0 3 0,-1 0-2 0,-1 0 1 16,-1-2 1-16,-3 1-2 0,2-5-1 0,1-1-1 0,-1-3-6 15,-3 0-3-15,4-4-2 0,0-3 1 16,-1-2-1-16,2 0-9 0,0-2-7 0,0-2-20 16,1-3-43-16,-1 0-69 0,0 0-116 15,0-1-113-15,-3 0-132 0,-1 1-204 0,-2 3-777 0</inkml:trace>
  <inkml:trace contextRef="#ctx0" brushRef="#br0" timeOffset="6599.93">6021 2609 1624 0,'0'0'261'0,"0"0"-60"0,0 0-1 0,0 0 22 0,0 0-5 0,-5 88-16 16,5-64-40-16,0 4-46 0,0 3-29 0,2 5-14 16,1 1-11-16,2 5-9 0,-2 4-9 0,0-2-16 15,2 3-4-15,-2-1-8 0,4-2-7 16,-4-5-6-16,5 0-4 0,-5-7-1 0,3-1 1 16,-3-3 3-16,3-6-5 0,-3-1-3 0,0-2-8 15,1-3-7-15,-3-4-12 0,0-2-22 0,-1-3-40 16,0 0-53-16,0-4-63 0,0-1-47 15,0-2-46-15,-1 0-88 0,-3-4-152 0,3 3-861 0</inkml:trace>
  <inkml:trace contextRef="#ctx0" brushRef="#br0" timeOffset="6906.73">5852 3101 1188 0,'0'0'394'0,"0"0"-194"16,0 0-29-16,0 0 2 0,0 0-16 0,-8 97-32 15,9-75-24-15,2 0-25 0,4-1-18 0,-2-2-2 16,1-1 11-16,1-5 15 0,0-3 8 0,1-1 4 15,0-4-7-15,0-3-4 0,0-2-4 16,-2-5-2-16,2-4 1 0,-5-1-11 0,4-3-18 16,-5-5-16-16,4-1-20 0,-5-2-17 0,-1-2-24 15,0 0-43-15,0-3-66 0,0-2-111 16,-5 3-123-16,2-5-196 0,0 9-199 0,0 7-640 0</inkml:trace>
  <inkml:trace contextRef="#ctx0" brushRef="#br0" timeOffset="7350.13">6324 3078 2193 0,'0'0'200'0,"0"0"-11"0,0 0 21 0,0 0 5 0,39 109-38 0,-34-81-44 0,2-4-35 0,-5 0-32 16,3-1-16-16,-4-3-9 0,0-4-5 0,-1-4-2 16,0-2-12-16,0-3 5 0,-1-1 2 0,-4-3-2 15,1-3 4-15,-5 0-5 0,1-2-9 0,-2-3-6 16,1-4 0-16,2-1-8 0,-2-1-1 16,2-1-2-16,4 1-6 0,1-1-8 0,2-1-14 0,0 1-20 15,4 0-36-15,3 0-47 0,3-2-70 16,4 3-90-16,3-2-33 0,-1 3-10 0,5-1 4 15,2 3-20-15,-1-1-58 0,-6 2-2 16,-2 2-479-16</inkml:trace>
  <inkml:trace contextRef="#ctx0" brushRef="#br0" timeOffset="7817.04">6585 3119 836 0,'0'0'395'0,"0"0"-83"16,0 0-62-16,0 0-31 0,0 0-13 0,0 0-4 16,0 0-10-16,0 0-13 0,-68 91-26 15,60-74-38-15,5 0-24 0,0 1-20 0,0-1-13 16,3-1-17-16,0-3-14 0,4-1-14 0,1-5-8 15,2-2-4-15,-2-3-3 0,6-2 0 16,-2-2 2-16,1-7 11 0,0-1 8 0,4-3 7 16,-4-5-2-16,3 1 1 0,-1 1-5 0,-1 1-5 15,5 2 3-15,-3 7-1 0,3 3 3 16,-1 3 3-16,-2 5 3 0,4 5-5 0,-4 4-1 16,2 3-4-16,-4 0-2 0,-1 1 0 0,0-2-3 15,-5 0 0-15,2 0-7 0,-1 0 2 0,-3-4 1 16,0-2 0-16,-2-1-3 0,-1-3 4 0,0-2 0 15,-1 1-2-15,-3-3 5 0,-2-2-7 0,1 0-4 16,-2 0-2-16,-3-6-4 0,2 1-5 16,3-1-1-16,-2 1-4 0,5 0 0 0,1-2-1 15,1 1-2-15,2 1-8 0,5 0-14 0,3-2-7 16,5 0 1-16,2-2 12 0,4 0 13 0,2 1 14 16,0-3 8-16,2 2 2 0,-4-4 8 15,0 3 13-15,-1-2 15 0,-6 0 10 0,2 1 10 16,-6 2-8-16,-5 1-3 0,2 0-2 0,-7 1 0 15,0 0 0-15,-2 0-4 0,-6-2-6 0,-1 4-7 16,-1-2-5-16,-1 0-4 0,-1 2-4 16,-1 3-9-16,-2 0 1 0,4 2-2 0,-1 5-2 15,2 8 0-15,1 1-5 0,0 7-7 0,6-1-7 16,-2 2-8-16,5-2-19 0,0-5-36 16,3-3-65-16,1-5-104 0,5-6-97 0,1-1-45 15,-3-4-4-15,0-5 21 0,1-5-96 0,-2 4-64 16,-3 1-445-16</inkml:trace>
  <inkml:trace contextRef="#ctx0" brushRef="#br0" timeOffset="7942.3">6789 2897 1580 0,'0'0'132'0,"0"0"-86"0,0 0-33 0,0 0-9 0,0 0-12 0,0 0-18 16,0 0-30-16,-51-93-58 0,42 82-94 0,-2 3-94 15,2 1-66-15,1 4-325 0</inkml:trace>
  <inkml:trace contextRef="#ctx0" brushRef="#br0" timeOffset="8116.67">6612 3452 1332 0,'0'0'709'0,"4"120"-437"16,-2-54-4-16,-1-6 14 0,-1-12-21 0,0-4-65 16,-2-7-53-16,-5-3-33 0,-2-3-17 15,-2-6-16-15,0 0-16 0,-1-4-21 0,-6-6-15 0,1-2-13 16,-1-7-5-16,-6-5-16 0,2-1-18 15,0-7-36-15,2-6-53 0,0-8-98 0,5-3-194 16,2-7-234-16,8 7-290 0,0 7-545 0</inkml:trace>
  <inkml:trace contextRef="#ctx0" brushRef="#br0" timeOffset="8550.09">7535 3159 2562 0,'0'0'146'0,"0"0"-37"16,0 0 9-16,0 0 36 0,93 9 8 0,-62-9-38 15,7 0-35-15,4-2-27 0,0-1-19 0,5 1-6 16,-1 0-2-16,2 1-1 0,-1 1-9 16,-4 0-6-16,-2 0-6 0,-7 0-6 0,-2 3-1 15,-3-3-2-15,-5 2-2 0,-6 0-1 0,-3-1 1 16,-6 1-2-16,-4 0 6 0,-4 0 7 0,-1-2 4 16,-5 0 2-16,-3 0-3 0,-4-2-7 0,-4-5-7 15,1 0-1-15,-3-2 0 0,1-1 0 0,6-2 5 16,1 2 1-16,6 0 2 0,-1-1-1 15,5 1 0-15,3 3-3 0,4 0 1 0,5 1-1 16,2 3 3-16,-1 3-2 0,4 0 1 0,-4 0 1 16,-1 3 0-16,-2 4 0 0,-2-1 2 0,-6 2 0 15,2 1-1-15,-4 2-2 0,-5 1-2 16,-4 0-9-16,-1 1-5 0,-3-2-20 0,-5-3-42 16,5-3-87-16,-4-1-190 0,5-2-242 0,2-1-283 15,2-1-805-15</inkml:trace>
  <inkml:trace contextRef="#ctx0" brushRef="#br0" timeOffset="9083.73">9146 2504 2282 0,'0'0'525'0,"0"0"-330"0,0 0-58 0,0 0 4 0,0 0-3 0,0 0-32 0,-7 95-17 0,1-61-19 0,-2 2-19 0,-2 0-16 16,0 3-4-16,-1-5-13 0,-1-1-4 15,-4 0-4-15,3-3-9 0,-3 0 3 0,2-2-3 16,3-4 0-16,2-4-4 0,5-4 4 0,0-4-3 16,4-3-4-16,7-6 1 0,3 1-2 15,3-4 1-15,7 0 2 0,0-5 4 0,1 0-1 16,3-4 2-16,-1-2 1 0,-1 3 5 0,-1-3-6 16,-2 0 0-16,-1 0 4 0,-3 1-4 0,-2-1 6 15,-2 3 4-15,-1-5 2 0,-4 3 0 0,1-2 7 16,-5 0 3-16,0-1 1 0,-2-3 5 15,0 2-2-15,0-2-3 0,-2 2 0 0,-2 4 0 16,0 2-2-16,2 3-22 0,0 3 0 0,-1 2 0 16,0 5 0-16,1 5 0 0,-1 7 0 0,-2 8 0 15,2 3 0-15,-2 4 0 0,2 4 0 16,0 0 0-16,0 3 0 0,2-3 0 0,-1 0 0 16,2-5 0-16,0-2 0 0,0-5 0 0,2-4 0 15,2-5 0-15,-1-4-56 0,4-4-53 0,-3-4-78 16,4-3-104-16,0 0-139 0,2-5-110 15,-3 0-220-15,-2 0-795 0</inkml:trace>
  <inkml:trace contextRef="#ctx0" brushRef="#br0" timeOffset="9418.95">9618 2807 2122 0,'0'0'539'0,"0"0"-210"16,0 0-96-16,0 0-33 0,0 0-57 15,0 0-40-15,-88-37-27 0,72 37-24 0,3 5-12 16,-3 2-11-16,1 4-4 0,1 1-4 0,-1 6-4 16,3-1-4-16,-1 4-4 0,2-1-1 0,1-1-6 15,4 2-1-15,0-1 1 0,4-3-6 16,2-4-4-16,0-2 1 0,3-6-2 0,4 0 0 16,3-5 5-16,0-2 0 0,6-5 2 0,-2-5 1 15,3-3 4-15,0-2 1 0,-1-1 5 16,2 3 2-16,-4 1 3 0,0 3 0 0,-2 6 1 0,-3 3 3 15,-2 2-1-15,-1 6 5 0,-3 6 1 16,0 7-4-16,-2 7-9 0,-1 3-10 0,0 6 0 16,-4 3 0-16,1-2 0 0,-1-1 0 0,-1-3 0 15,3-4 0-15,-1-5-29 0,3-6-24 16,0-6-35-16,4-4-77 0,3-3-108 0,2-4-128 16,3-7-70-16,2-6-88 0,-3 1-85 0,-4 1-768 0</inkml:trace>
  <inkml:trace contextRef="#ctx0" brushRef="#br0" timeOffset="9667.54">9731 2873 1586 0,'0'0'588'0,"0"0"-249"16,0 0-15-16,0 0-22 0,0 0-68 16,0 0-80-16,0 0-66 0,0 0-41 0,0 0-17 15,-28 93 0-15,24-51-4 0,1 0-3 16,3 0-8-16,0-3-4 0,5-4 0 0,3-3 0 16,0-7-1-16,6-4 2 0,1-5-1 0,3-6 4 15,1-6 2-15,2-4 0 0,1 0 6 0,1-9 0 16,0-3 2-16,-6-2 0 0,0-4-4 0,-4 4 5 15,-3-6-2-15,-6 5-2 0,-3 1-17 0,-2-2-5 16,-5 3 0-16,-7 3 0 0,0 1 0 16,-2 2 0-16,-1 5 0 0,1 2 0 0,-1 9 0 15,4 6 0-15,0 4 0 0,3 5-89 0,2 2-148 16,4-2-278-16,3-5-404 0,0-7-871 0</inkml:trace>
  <inkml:trace contextRef="#ctx0" brushRef="#br0" timeOffset="9934.01">10232 3139 2516 0,'0'0'736'0,"0"0"-609"0,0 0-50 0,-8 96-7 0,7-64-6 0,1-3-34 0,0 0-25 16,0 1-39-16,0-4-80 0,1-2-159 15,3-4-174-15,-3-6-344 0,0-5-843 0</inkml:trace>
  <inkml:trace contextRef="#ctx0" brushRef="#br0" timeOffset="10349.96">10604 2721 2850 0,'0'0'319'15,"0"0"-164"-15,0 0-30 0,-97 40 11 0,78-21-20 0,2 1-32 16,4 5-30-16,5 1-16 0,1 3-25 16,4 2-10-16,3 2-4 0,0-1-3 0,7-2-8 15,4 0-13-15,4-7-28 0,4-2-54 0,3-5-64 16,4-6-76-16,2-4-59 0,1-5-10 0,5-1 41 16,0-8 65-16,0-3 75 0,0-5 52 15,-2-1 33-15,-3-1 21 0,-4-3 16 0,-4 0 16 16,-5-2 14-16,-4 3 34 0,-5-1 76 0,-3 2 93 15,-4 1 70-15,-3 1 27 0,-5 0-33 0,-3 2-69 16,0 1-58-16,-2 3-44 0,-1 6-26 16,0 5-18-16,2 7-11 0,-1 11-10 0,2 9-13 15,4 7-14-15,0 5-3 0,3 2-3 0,4 2-3 16,2-5 8-16,7-3-13 0,2-7-3 16,5-5-2-16,3-5 1 0,2-4-3 0,2-7 1 15,2-6 0-15,0-1-8 0,4-5 2 0,-6-4-11 16,0-3-19-16,-2-3-57 0,-2 1-154 0,-4-1-296 15,-4 4-353-15,-4 4-816 0</inkml:trace>
  <inkml:trace contextRef="#ctx0" brushRef="#br0" timeOffset="11766.68">11561 2969 3013 0,'0'0'76'0,"0"0"-11"0,0 0-15 0,0 0 3 0,0 0 26 16,0 0 14-16,0 0-12 0,113 2-23 0,-82 3-16 16,2 2-23-16,5 0-4 0,-2 4-4 0,0-2-5 15,0 1 2-15,-1-3-5 0,0 2 0 0,-4-2-2 16,-1-3 2-16,-3 3-3 0,-4-4 1 15,-1 1-1-15,-4-2 2 0,-1-1-2 0,-7 1-2 16,-4-2 0-16,-1 0-1 0,-5 0 4 0,0 0 7 16,-1 0 3-16,-6 0-8 0,0 0 7 0,-4-2-6 15,-1-1 1-15,2-1 4 0,-1 1-5 16,4-1 1-16,2 0 2 0,4 2-1 0,1 1-4 16,1-1 1-16,5 0-4 0,6 0 6 0,2 1 0 15,4 1 1-15,1 0 4 0,-1 0-4 0,0 0 5 16,-1 0 0-16,-2 0 0 0,-4 1-5 0,-1 1 3 15,-4 0-2-15,-2 0 2 0,-4-1 5 16,0 2-1-16,-5 2-1 0,-6 0-5 0,-2 2-8 16,-4-1-23-16,-2-1-29 0,0 0-54 0,1-1-67 15,2-1-200-15,-1 1-178 0,7-3-245 16,5 1-840-16</inkml:trace>
  <inkml:trace contextRef="#ctx0" brushRef="#br0" timeOffset="12501.31">13163 3205 2632 0,'0'0'251'0,"0"0"-41"0,0 0-34 0,0 0 1 0,0 0-30 0,0 0-38 16,0 0-29-16,0 0-24 0,0 0-10 0,-44-93-3 15,36 61-1-15,6-4-3 0,-1-4-3 16,0-2-5-16,3 1-11 0,5 1-20 0,-1 3 0 16,6-2 0-16,0 7 0 0,2 1 0 0,3 3 0 15,-2 6 0-15,0 1 0 0,2 7 0 0,-2 2-40 16,1 3-42-16,1 4-43 0,-4 3-82 0,-1 2-87 15,-4 4-89-15,-2 4-56 0,-4 3-22 16,0 5-66-16,-7 3 26 0,-3-3 68 0,-1 7 124 16,0-2 225-16,-7 3 169 0,5 2 161 0,-6 0 83 15,1 0 24-15,2 1-13 0,-2-1-70 0,6-1-43 16,1-4 9-16,3-3-2 0,6-4-9 16,2-4-21-16,2-1-54 0,6-2-31 0,4-5-18 15,1-2-7-15,5 0-4 0,2-4-9 0,1-3-14 16,2-1-10-16,3 2-15 0,-3 1-11 0,1 3-5 15,-1 2-7-15,-3 2-1 0,0 5-1 16,-6 5-2-16,3 2 0 0,-4 4-2 0,-1-1-2 16,-2 1 0-16,-2 2-4 0,-2-3 1 0,-3 2-4 15,-1-4 3-15,-2 3-3 0,-1-5 1 0,-6 1-1 16,2-1 2-16,-3-1 3 0,-2-3-1 16,-2-3 4-16,-1-3-1 0,-1 1 1 0,3-3-1 15,0-1-1-15,0 0 0 0,1-1-5 0,1-5-2 16,3 2-6-16,2-5-10 0,3 1-14 15,1-6-18-15,1 0-28 0,7-5-45 0,3-2-105 16,1-3-118-16,6-2-68 0,0-2-73 0,1-4-71 16,-2 7-14-16,-7 10-651 0</inkml:trace>
  <inkml:trace contextRef="#ctx0" brushRef="#br0" timeOffset="12666.83">13651 2571 1301 0,'0'0'493'0,"0"0"-188"0,0 0-8 0,0 0-6 0,0 0-9 0,-28 118-84 0,23-83-51 15,-4 2-38-15,0 4-30 0,0 3-22 16,2 0-10-16,-4 5-9 0,0-3-5 0,5 1-12 16,-3-2-6-16,1-5-11 0,6-6-11 0,1-6-22 15,1-6-41-15,1-3-74 0,2-5-130 0,4-7-81 16,-2-2-83-16,3-5-143 0,-1-4-33 0,-5 1-591 0</inkml:trace>
  <inkml:trace contextRef="#ctx0" brushRef="#br0" timeOffset="12999.81">13864 2655 1722 0,'0'0'278'0,"0"0"-114"0,0 0 33 0,0 0 21 15,9 122-17-15,-10-87-58 0,-4 2-59 0,3 2-43 16,-1 0-22-16,-3 2-12 0,4 1-1 0,-3-2 3 16,0 2 5-16,-3-3 6 0,4-5 4 15,-3-1-2-15,4-6-4 0,-2-4-9 0,2-4-9 16,2-5-5-16,0-6-6 0,-1-2-1 0,2-5-32 15,0-1-47-15,0-5-9 0,4-5 8 0,5-4 38 16,3-2 58-16,4-5 28 0,0 1 13 16,5-1 16-16,3 5 19 0,0 2 16 0,-2 4 7 15,0 3 5-15,2 4-8 0,-8 3-10 0,2 0-13 16,-8 5-12-16,1 4-7 0,-5 1-6 0,-4 4-2 16,-2 0-7-16,0 2-8 0,-2-2-13 15,-4 2-2-15,-4-2-5 0,1-3-3 0,-1-1 1 16,-2-1-5-16,2-4-2 0,-1-2-3 0,2-1 1 15,4-2-7-15,-1 0-7 0,3 0-12 0,-2-3-22 16,5-1-45-16,0-1-100 0,0-2-166 16,6 0-132-16,-5-2-299 0,0 2-13 0,-1 2-406 0</inkml:trace>
  <inkml:trace contextRef="#ctx0" brushRef="#br0" timeOffset="13133.68">13535 3091 2437 0,'0'0'168'0,"0"0"-52"0,0 0-49 16,0 0-10-16,0 0-24 0,0 0-32 16,0 0-89-16,106-27-68 0,-64 20-88 0,8 2-150 15,-9 0-187-15,-12 2-830 0</inkml:trace>
  <inkml:trace contextRef="#ctx0" brushRef="#br0" timeOffset="13617.03">15026 2662 2406 0,'0'0'263'0,"0"0"-16"15,0 0-52-15,0 0-37 0,0 0-27 16,-14 99-20-16,14-65-25 0,0 4-26 0,0 3-22 0,3 1-14 16,0 0 0-16,5-1-6 0,-2-3-5 15,-1-5-2-15,4-5-7 0,2-6 3 0,-2-5-7 16,1-5 2-16,0-3-3 0,-3-2-9 0,-3-4 7 16,-3-1-1-16,-1-2 2 0,-1 0-3 15,-7 0-3-15,-4-2-5 0,-1-1 1 0,-7-3 7 16,-5 0-2-16,1 0 5 0,0 3 2 0,-2-1 1 15,2 4 0-15,4 0 1 0,4 0 0 0,5 0 2 16,7 2-2-16,3-2-5 0,1 2 0 0,7-2-6 16,10 0 6-16,3-2 4 0,4-1 0 15,4-5 3-15,4 1 3 0,4-4 1 0,-3 1 5 16,-1-4 2-16,0 2-2 0,-3-2 2 0,-3 1-3 16,-9 6 0-16,-4 0 1 0,-8 3 5 15,-3 2 10-15,-2 2 6 0,0 2-3 0,-5 5-5 16,-2 4-9-16,-3 7-11 0,-1 3 1 0,2 3-2 15,0 3-3-15,4 3-7 0,4 0-12 0,1-2-28 16,5-1-52-16,5-5-151 0,5-3-269 16,5-6-360-16,-4-4-80 0,-5-4-288 0</inkml:trace>
  <inkml:trace contextRef="#ctx0" brushRef="#br0" timeOffset="14216.9">16097 2920 2715 0,'0'0'215'0,"0"0"-35"0,0 0-3 16,0 0-15-16,0 0-55 0,0 0-32 0,77 91-24 15,-70-70-16-15,-2 1-11 0,-3-3-5 0,-1 2-3 16,-1-3-1-16,-1-3-4 0,-3-2-1 16,-4 0 1-16,-1-3 1 0,-3-1-2 0,-2-4 2 0,-2-2-1 15,1-3 1-15,-1 0-1 0,-1-3-1 16,5-4 1-16,1 0-6 0,1-2 2 0,2 2-6 16,5 0-3-16,2 0-5 0,1 1-10 0,3 1-16 15,4 2-23-15,4-3-33 0,2 3-75 16,1-1-145-16,3 1-63 0,3-2-69 0,1-1-45 15,2-1-14-15,2 0 14 0,3-1 80 0,-3-1 120 16,-1 2 179-16,-1 0 92 0,-8 3 75 0,1 0 60 16,-6 2 87-16,-6 1 56 0,3 1 20 0,-6 3 4 15,-1 4-32-15,0 3-27 0,-2 0-22 16,-4 2-9-16,4 1 15 0,-1-1 4 0,-2-2 0 16,4-1-24-16,-2-2-47 0,3-3-36 0,0 2-27 15,0-5-20-15,0-1-11 0,0 0-10 0,0-1-5 16,2-5 3-16,0-2-9 0,3-2-4 15,-1-2-6-15,3-4-5 0,-2 0-7 0,3 1-3 16,2 0-2-16,0 1-1 0,0 3 3 0,1 3 0 16,0 3 0-16,-1 3-5 0,-1 2 0 15,-1 7-2-15,-3 5-1 0,1 4-1 0,-3 2 1 16,-2 3 0-16,-1-2-2 0,0 2 3 0,0-5-5 16,0-1-5-16,0-3-10 0,0-5-13 0,0-2-23 15,6-3-36-15,-3-2-57 0,1-4-76 0,2-3-38 16,1-3-23-16,2-2-16 0,-1-2-50 15,2 2-185-15,-3 2-52 0,1 3-220 0</inkml:trace>
  <inkml:trace contextRef="#ctx0" brushRef="#br0" timeOffset="14400.08">16602 3052 1791 0,'0'0'262'0,"0"0"-36"0,0 0-4 0,0 0-1 0,-8 92-28 0,8-75-59 0,3-1-44 0,6-2-23 0,0-2-4 0,3-5 6 16,0-2 13-16,3-2-8 0,-2-3-3 15,0 0-8-15,-2-4-8 0,-1-5-4 0,-2-2-9 16,0-3-13-16,-4-3-13 0,-1 0-12 0,-3-4-12 16,0 2-15-16,0-2-26 0,-1 0-29 15,-3 1-71-15,4-1-126 0,0 2-69 0,0 2-97 16,0 3-191-16,0 3-15 0,2 7-532 0</inkml:trace>
  <inkml:trace contextRef="#ctx0" brushRef="#br0" timeOffset="14550.42">16698 2709 3024 0,'0'0'261'0,"0"0"-113"0,0 0-42 15,0 0-28-15,-2-88-36 0,4 74-25 16,7 2-32-16,-2 2-60 0,2 1-185 0,3 4-125 16,0 1-280-16,-2 3-178 0,-2 1-590 0</inkml:trace>
  <inkml:trace contextRef="#ctx0" brushRef="#br0" timeOffset="15216.85">16788 3106 1949 0,'0'0'139'0,"0"0"-11"0,0 0 45 0,0 0 47 0,0 0 2 0,0 0-18 16,0 0-41-16,0 0-50 0,0 0-27 0,0 0-18 15,91-90-11-15,-88 80-4 0,-3 0-2 0,0 1 2 16,0 5 0-16,-4 1-2 0,-3 3-4 16,0 2-9-16,0 6-9 0,-3 6-9 0,1 5-7 15,0 2-4-15,3 5-5 0,3 0 3 0,3 2-6 16,1 1-2-16,6-3 1 0,3 0-7 16,2-6 0-16,-1-1-8 0,5-5-10 0,-2-5-16 15,2-2-17-15,-1-6-32 0,-1-1-60 0,1-5-125 16,-3-5-76-16,-2-2-111 0,-2-4-264 0,-6 2-341 15,1 6 391-15</inkml:trace>
  <inkml:trace contextRef="#ctx0" brushRef="#br0" timeOffset="15433.81">16718 2669 2098 0,'0'0'152'0,"0"0"-6"0,0 0 36 16,0 0 43-16,0 0-13 0,0 0-31 0,0 0-57 15,0 0-50-15,0 0-25 0,0 0-15 0,95-8-13 16,-81 22-11-16,-2 3-11 0,-4 0-23 0,-1 4-50 16,-1-2-114-16,1 0-131 0,-3 0-179 15,3-8-266-15,-4-2-769 0</inkml:trace>
  <inkml:trace contextRef="#ctx0" brushRef="#br0" timeOffset="15850.13">17093 3057 1719 0,'0'0'503'0,"0"0"-342"15,0 0-2-15,0 0 30 0,0 0 19 0,0 0-24 16,0 0-66-16,0 0-51 0,0 0-32 0,30 102-5 16,-26-81 1-16,-4 2 3 0,2-3 1 0,0 1 2 15,-2-3-3-15,0-1 1 0,0-3 4 16,0-4-3-16,0-2 1 0,-2-4 3 0,1-3-2 15,1-1 1-15,0 0-4 0,0-5-5 0,0-3-1 16,3-6-8-16,2-1-3 0,1-6 0 16,3 0-9-16,-2-1 5 0,5-1-1 0,0 4-1 15,0 4-2-15,0 1 0 0,2 2-1 0,-3 7-2 16,2 2-1-16,-2 3-1 0,-1 0 1 16,-2 5-2-16,0 4 2 0,-1 4-4 0,-3 2-3 15,0 1-1-15,-2-2 0 0,1 2-11 0,-2-3-11 16,3-1-18-16,-2-3-31 0,1-1-29 0,2-4-65 15,-2-1-152-15,4-3-65 0,0 0-93 0,0-3-217 16,1-2 56-16,-3 1-496 0</inkml:trace>
  <inkml:trace contextRef="#ctx0" brushRef="#br0" timeOffset="16100.23">17441 3078 1447 0,'0'0'513'16,"0"0"-263"-16,0 0-10 0,0 0 14 0,0 0-10 15,0 0-32-15,0 0-74 0,0 0-55 16,0 0-31-16,0 0-13 0,-62 90-10 0,59-67-4 15,1 1-6-15,2 0-7 0,0-3-4 0,3-2 1 16,0-3-6-16,5-3-2 0,2-5-3 0,1-1-7 16,3-5 0-16,-3-2 0 0,4 0 0 15,-1-7 8-15,1-2 2 0,-2 0 6 0,-2-2 7 16,3 1 5-16,-4 1 6 0,0 4 5 0,-1 2-2 16,-2 1-6-16,-2 2-3 0,1 7-4 0,0 1-4 15,-2 5 2-15,-1-3-10 0,1 1-6 16,-2-2-17-16,1-4-27 0,-2 1-46 0,4-6-137 15,-3 0-84-15,1-4-77 0,-3-1-111 0,0-6-137 16,0 4-41-16,0 0-147 0</inkml:trace>
  <inkml:trace contextRef="#ctx0" brushRef="#br0" timeOffset="16366.7">17576 3018 2355 0,'0'0'252'0,"0"0"-78"0,0 0-11 16,0 0 11-16,0 0-36 0,0 0-39 15,0 0-28-15,0 0-17 0,92 21-3 0,-73-8 7 16,-2 3 11-16,1 0 2 0,0 1-9 0,2 2-10 16,-1 0-13-16,-4 0-10 0,-2-2-2 15,0 1-7-15,-7-3-5 0,-1 0-2 0,-2-1 1 16,-3 0-2-16,-2 0-1 0,-4-2 4 0,-3-1-3 16,-3-1-1-16,-2-4-2 0,-2 1-6 0,-3-3-1 15,0-4-5-15,1 0 6 0,3 0-2 16,0-6-1-16,2 1 6 0,5-1-14 0,2-1-9 15,3-2-15-15,3 2-33 0,3-1-63 0,6 3-215 16,3-2-183-16,4 0-358 0,-2 0-84 16,-4 5-143-16</inkml:trace>
  <inkml:trace contextRef="#ctx0" brushRef="#br0" timeOffset="16849.88">18351 3196 2965 0,'0'0'272'15,"0"0"-186"-15,0 0-47 0,0 0 24 16,0 0 18-16,0 0 1 0,0 0-16 0,0 0-24 15,121 22-15-15,-75-28-2 0,5-3 5 0,5 0 7 16,4-3 4-16,4 2 3 0,6-3-6 0,-1 1-5 16,0 0-8-16,-4 2-12 0,-4 2-2 15,-6 3-6-15,-8 1 0 0,-8 4-4 0,-8 0 1 16,-8 5 2-16,-8 2 1 0,-6 2 6 0,-7 1-1 16,-2 0 3-16,-6 0 0 0,-5 3-7 0,-1-3-6 15,-7-1 0-15,-1-2 0 0,0-2 0 0,-4-3 0 16,1 0 0-16,0-2 0 0,4-2 0 15,2-2 0-15,2 1 0 0,7-2 0 0,4-1 0 16,4 3 0-16,0-1 0 0,6 3 0 0,7-3 0 16,1 4 0-16,4 0 0 0,2 0 0 0,-1 2 0 15,-4 1 0-15,1 3 0 0,-5 2 0 0,-4-1 0 16,-3 2 0-16,-4-1 0 0,0 1 0 16,-2-1 0-16,-6 1 0 0,-3-4 0 0,1-1 0 15,0-2 0-15,-2-2 0 0,-1-2 0 0,-1-3 0 16,2-2 0-16,1-4 0 0,2-1-67 15,1 1-163-15,5-5-293 0,-3-2-402 0,2 6-34 16,4 2-432-16</inkml:trace>
  <inkml:trace contextRef="#ctx0" brushRef="#br0" timeOffset="31016.04">20331 3101 1800 0,'0'0'347'0,"0"0"-37"0,0 0-57 0,0 0-48 0,0 0-46 16,0 0-22-16,0 0-14 0,5-88-11 0,-3 62-14 16,3 0-15-16,-1 0-17 0,3-2-15 0,-4 1-11 0,1 1-9 15,1 7-4-15,-2 3-2 0,2 6-6 16,-3 5-1-16,-1 5-5 0,-1 5-2 0,1 9-3 16,-1 9 0-16,0 7 4 0,-1 7-2 0,-7 5 4 15,3 0-4-15,-2 4-3 0,0 0-1 16,3-3-4-16,3 0 2 0,0-4-3 0,1-4-2 0,3-3-6 15,6-7-11-15,-1-4-14 0,2-4-16 16,1-6-23-16,0-2-27 0,0-6-31 0,0-3-22 16,-2 0-20-16,0-9-88 0,-2-1-111 0,-1-6-123 15,-4 4-212-15,2 5-752 0</inkml:trace>
  <inkml:trace contextRef="#ctx0" brushRef="#br0" timeOffset="31516.94">20527 2999 1701 0,'0'0'862'0,"0"0"-564"0,0 0-146 0,0 0-39 0,0 0-23 0,0 0-18 0,0 0-5 0,0 0-8 15,0 0-9-15,0 0-11 0,0 0-3 16,0 0-7-16,102-83-2 0,-81 78-5 0,-3 1-2 16,-2 3-1-16,0 1-4 0,-4 1 5 0,-2 5-8 15,-1 4-3-15,-5 4 0 0,2 7-1 0,-5 3-1 16,-1 7 1-16,0 2-2 0,-2 1-2 0,-4 1 1 15,3-1-3-15,0-3 1 0,1-1-5 16,2-5-3-16,4-2-12 0,0-7-24 0,2-2-37 16,-1-6-30-16,3-1-30 0,-2-4-41 15,-1-1-163-15,-1-2-105 0,-1-4-222 0,-1 2-59 16,-2-2-282-16</inkml:trace>
  <inkml:trace contextRef="#ctx0" brushRef="#br0" timeOffset="31967.15">20603 3194 1144 0,'0'0'420'16,"0"0"-303"-16,0 0-37 0,0 0-17 0,0 0-12 16,95-21-28-16,-71 14-28 0,-2-3-25 0,3 0-38 15,-1-1-50-15,-1 0-60 0,1-1-54 16,1-2 22-16,-4 1 65 0,2 1 84 0,0 0 78 16,-3 1 27-16,-3 4 7 0,1-2 4 0,-6 2 8 15,0 2-1-15,-3-1-3 0,0 1 13 0,0 2 23 16,-5-2 20-16,3-2 11 0,-5 0-6 0,3 1 22 15,-3-1 39-15,-1 0 25 0,-1-1 10 16,0 2-31-16,-2-1-52 0,-4-2-38 0,1 4-22 16,-4-2-14-16,-2 3-8 0,0 1-7 0,-5 3 0 15,4 0-9-15,-3 3-2 0,1 4-6 16,-2 4-8-16,2 1-5 0,0 3-7 0,-1 2-2 16,2 1-5-16,4 2 0 0,1-2-2 0,5 0-5 15,2-4-6-15,1-2-6 0,2-3-3 0,5-2-2 16,5-3 5-16,3-4 4 0,2-2 8 0,3-5 3 15,1-4 8-15,-1-1 0 0,0 0 3 0,0-3 7 16,-1 1 6-16,-5 2 15 0,2 2 22 16,-4 3 14-16,-2 3-2 0,0 4-7 0,-3 0-22 15,-4 7-9-15,0 3-4 0,1 4 2 0,-4 5 3 16,0 2 0-16,0 3 2 0,-6 2-1 16,2 0-5-16,-3 1-7 0,-2 1-4 0,5-1-7 15,-3 1-7-15,3-3-3 0,-2-3-17 0,5-3-31 16,-1-4-56-16,2-2-54 0,0-3-93 15,3-3-263-15,3-3-274 0,-3-3-32 0,-1 1-327 0</inkml:trace>
  <inkml:trace contextRef="#ctx0" brushRef="#br0" timeOffset="32133.1">21278 3374 2623 0,'0'0'414'0,"0"0"-330"0,0 0-36 0,-37 99-6 0,28-74-18 0,1-2-31 16,4-3-52-16,-1-2-231 0,3-9-347 0,2-2-1009 0</inkml:trace>
  <inkml:trace contextRef="#ctx0" brushRef="#br0" timeOffset="32617.65">21873 2874 2833 0,'0'0'135'16,"0"0"-39"-16,0 0 3 0,0 0 10 0,-93 25-19 15,71-4-16-15,-2 1-16 0,4 5-17 0,5 5-15 16,-1-1-13-16,6 1-7 0,5 2-5 0,2-7-8 16,3 2-10-16,4-4-14 0,5-4-31 15,4-4-29-15,4-6-31 0,4-2-22 0,3-7-24 16,5-2-23-16,-1-4-25 0,2-6 28 0,1-3 55 15,-4-5 57-15,2-3 65 0,0-1 15 0,-6-4 7 16,-3 2 13-16,-1-4 46 0,-4 2 56 16,-8 1 47-16,-1 0 24 0,-5 4-20 0,-1 5-33 15,-7 5-27-15,0 8-18 0,-7 3-20 0,0 10-19 16,-4 9-17-16,-1 9-6 0,0 5 4 16,2 6 6-16,0 1 1 0,4-2-2 0,6-2-4 15,4-2-8-15,3-2-6 0,4-8-6 0,5-1-3 16,8-9-3-16,-2-1 3 0,6-5-7 15,3-4-5-15,0-4-2 0,-1 0-16 0,6-7-12 0,-2-2-54 16,-3-1-102-16,4-1-268 0,-4 0-396 16,-4 2-56-16,-9 4-493 0</inkml:trace>
  <inkml:trace contextRef="#ctx0" brushRef="#br0" timeOffset="33083.42">22689 3168 2780 0,'0'0'197'0,"0"0"-42"0,0 0-3 0,85-12 6 0,-51 10-31 0,1-1-42 15,2-1-31-15,4 1-25 0,-1-1-5 0,0 1-7 16,1-1-4-16,-5 0-6 0,3 2 2 16,-4 0-3-16,-2-1 0 0,-7 1 1 0,-2 2-3 0,-9-1 0 15,-4 1 0-15,-4 0 3 0,-6 1-1 16,-1 1 1-16,-5 1 4 0,-2 1 4 0,-8 0-4 16,3 2-1-16,-7-3-3 0,3 1-7 15,-2-3 6-15,0-1-1 0,5 0-1 0,1 0-6 16,3 0 4-16,3-3 1 0,5 1-3 0,1-1 10 15,7-1-7-15,4 1-1 0,3 2 5 0,4 1 1 16,3 0-1-16,1 0 3 0,2 1 1 16,-1 2 8-16,-4 2-3 0,-4 1 4 0,-4-3-3 15,-2 2 0-15,-2-1-2 0,-5 1-12 0,-2-2-3 16,-2-1 0-16,-8 2 0 0,-1-3 0 0,-6 1 0 16,-2-2 0-16,-1 0 0 0,-1-5-16 15,2 0-58-15,3-4-49 0,-1 0-74 0,6 1-224 16,1-4-372-16,1 7-124 0,7 0-637 0</inkml:trace>
  <inkml:trace contextRef="#ctx0" brushRef="#br0" timeOffset="33899.18">3000 4327 2838 0,'0'0'189'0,"0"0"-12"0,0 0-29 16,0 0-17-16,0 0-24 0,0 0-30 0,24-98-22 15,-8 92-13-15,-1 1-13 0,1 3-9 0,-3 2-6 16,2 7 0-16,-5 6-1 0,-2 1 0 0,1 6 0 16,-5 1-2-16,-1 5-4 0,-3-1-2 15,-1 5 4-15,-6-2-7 0,-3 0-1 0,0 5-2 16,-3-3-5-16,-2 1-1 0,2-5-10 0,-5-2-3 16,2-2-8-16,1-3 6 0,0-3 6 15,3-4 4-15,1-1 6 0,2-6 4 0,4-2 3 16,4-1-4-16,1-2-6 0,2 0-3 0,6 0 1 15,5 0 6-15,4 0 12 0,1 0-3 0,3 2 0 16,2-2-2-16,-1 2-6 0,2-2 2 16,-1 0-8-16,0 0-17 0,-4 0-43 0,0-2-44 15,-1-3-47-15,-4-1-143 0,-3-1-157 0,-1-1-275 16,-5 1-25-16,-2 1-345 0</inkml:trace>
  <inkml:trace contextRef="#ctx0" brushRef="#br0" timeOffset="34717.51">3390 4477 1491 0,'0'0'577'0,"0"0"-292"0,0 0-37 16,0 0-39-16,0 0-55 0,88 29-56 0,-74-22-32 16,-4 2-18-16,-1-2-8 0,-4 1-5 0,1 1 0 15,-5 2 0-15,-1-3-3 0,0 3 0 0,0 1-2 16,-4-2-4-16,-3 0-3 0,-2 2-6 15,0-1-3-15,-2-4-3 0,1 3-4 0,0-3 1 16,-1-2 3-16,2-3 3 0,0-2 4 16,2 0-1-16,1 0-6 0,3-5-9 0,2 0-7 0,1-2-6 15,3-4-4-15,4 2-1 0,4-1 2 16,4-2 4-16,4 0 3 0,3 0 4 0,0 2 1 16,-1 3 2-16,0 0-1 0,-6 3 2 0,2 3-1 15,-3 1 0-15,-3 0 0 0,-2 5 0 0,1 2 0 16,-3 0 3-16,-1 1-2 0,1 3-2 0,-4-3 0 15,2 2-4-15,-2-3 0 0,-2 0 2 16,0-2 0-16,2-3 0 0,-2 2 1 0,-1-4-1 16,1 0-1-16,1 0 3 0,-2-4 3 15,1 2 5-15,0 1 2 0,3-3-1 0,-2 1-4 16,1-1-3-16,2 2-2 0,0 1 0 0,-3-1-2 16,4 2-6-16,-2 0-3 0,0 0-2 0,0 0-2 15,2 0 2-15,-2 0 2 0,-2 2 2 0,0-2 5 16,1 0 1-16,-2 1 4 0,1-1 0 15,-1 0 0-15,-1 0 2 0,0 0-2 0,0 0 2 16,0 0 0-16,0 0-1 0,0 0-6 0,0 2-7 16,0 0-8-16,0 1-4 0,0 3 5 15,1-3 4-15,0 4 7 0,2 2 2 0,-1-2 0 16,2 0-1-16,-4-2-3 0,2-1-7 0,1-1-6 16,-1 1-3-16,1-4-2 0,-1 0 3 0,2 0-4 15,-1 0-1-15,-2-2-7 0,1-2-1 16,1 1 4-16,1-1 4 0,-3 1 2 0,0-1-9 0,1 1-13 15,1 1-17-15,1 2-6 0,-2-2 6 16,2 2 15-16,0 0 22 0,-2 0 20 0,4 2 9 16,-2-2 9-16,1 2 7 0,-2 0 12 0,-2-2 17 15,1 1 15-15,0-1 14 0,-2 0 12 0,1 0 2 16,-1 2-3-16,0-2-12 0,0 0-16 16,0 2-14-16,0-2-13 0,0 2-10 0,0 1-5 15,2 1-7-15,2 1-3 0,4 0 1 16,-1-1 0-16,3 0-1 0,2-1 2 0,0-1 10 15,2-2 15-15,0 0 10 0,1-3 8 0,-1-3 2 16,0 0-6-16,-6-1 0 0,-2 0-3 0,0-1-4 16,-4-1-2-16,-2 0-4 0,0-1-2 0,-2 1-5 15,-5 0-6-15,0 1-4 0,-2 0-4 16,-2 1-5-16,-1 0-1 0,-1 1-3 0,2 5-5 16,1 1-7-16,-3 1-20 0,5 8-37 15,-2 3-27-15,5 2-27 0,1 3-31 0,4 0-88 16,0 1-228-16,8-2-258 0,-1-7-25 0,-2-2-428 0</inkml:trace>
  <inkml:trace contextRef="#ctx0" brushRef="#br0" timeOffset="34900.21">4113 4536 1765 0,'0'0'682'0,"0"0"-388"0,0 0-87 0,0 0-31 0,0 0-31 15,41 91-30-15,-35-72-18 0,0-1-16 0,2-3-7 16,-5-3-10-16,3 0-3 0,-4-3-1 0,0-1-2 15,-2-1-2-15,0 0-14 0,-1-1-8 16,-4-1-12-16,-4-2-10 0,-2 1-6 0,-3-1-9 16,0-3-13-16,-5 0-26 0,4 0-45 0,-2 0-74 15,3-3-199-15,0-2-402 0,5 1-137 16,5 1-799-16</inkml:trace>
  <inkml:trace contextRef="#ctx0" brushRef="#br0" timeOffset="36468.28">4899 4515 3011 0,'0'0'99'0,"0"0"-44"0,0 0-14 16,0 0 5-16,0 0 23 0,0 0 13 0,0 0-6 15,123-7-7-15,-78 2-19 0,6 0-15 0,4 2-8 16,2 1-5-16,0 0-6 0,2 2-4 0,-3 0-1 16,-5 5-6-16,-3-1 0 0,-2 1-1 15,-8 1-5-15,-2 1 2 0,-6-2-1 0,-6 2-1 16,1-1 5-16,-9-1-7 0,-1 0-3 0,-5-1-1 16,-6-1-7-16,1-1 6 0,-5 0 4 15,0-1 4-15,0-1 3 0,-6 0 0 0,-3 0 0 16,2-3-1-16,1-1 2 0,-2-1-1 0,6 0 2 15,-1 0 2-15,3-1 4 0,1 1-5 0,7 0-1 16,4 1-1-16,3 1 1 0,3 1-1 0,2 2 4 16,-1-2 0-16,0 2-2 0,-4 0 8 15,-1 0-1-15,-2 2 0 0,-7 2-3 0,1-1 1 16,-5 2 2-16,-1-1 4 0,-1 1 4 16,-6 0-2-16,-2-1-1 0,-3 3-7 0,-1-4 1 0,-5-1-12 15,-2 0-10-15,0-2-10 0,0 0-25 16,-1 0-35-16,1-4-45 0,4-1-51 0,4-2-245 15,7 0-338-15,0 2-64 0,5 1-673 0</inkml:trace>
  <inkml:trace contextRef="#ctx0" brushRef="#br0" timeOffset="37018.96">6744 3885 2328 0,'0'0'388'0,"0"0"-126"0,0 0-116 0,0 0-36 0,0 0-15 0,-26 127-8 16,26-76-7-16,0 4-13 0,1 0-19 0,3-1-27 15,4 3-2-15,2-4-4 0,-1 1-2 0,2-4 3 16,1-3-2-16,-1-8-4 0,4-4 0 0,-1-9-4 16,-1-6-3-16,0-4 0 0,-3-6-2 0,-4-3 2 15,0-3-3-15,-5-3 1 0,-1-1 2 16,0 0 0-16,-7 0-1 0,-2-5-1 0,-3 0-2 16,-6-2-5-16,1 0 1 0,-3 0-1 0,0 2-1 15,3 0 3-15,-1 1 1 0,6 4 2 0,1 0 5 16,4 0-3-16,4 2-1 0,2 3-2 15,1 0-2-15,2-1 1 0,7 1-3 0,2-3 2 16,5-2 2-16,0 0 2 0,4-6 2 0,4-2 3 16,1-4 1-16,1-2-1 0,-1-1 6 15,-2-3-1-15,1-1 0 0,-8 0 0 0,1 1 1 16,-5 0 1-16,-1-1 2 0,-6 5 3 0,-3 2 2 16,-2 5 7-16,-7 3-1 0,-3 4 0 0,-1 4-5 15,-3 8-7-15,-2 6-4 0,0 6-3 0,-1 0-1 16,0 3-3-16,5 3 0 0,2-4-5 15,6-1-1-15,3 0-3 0,1-2-9 0,5-6-12 16,6-2-21-16,5-3-38 0,-1-7-57 16,5 1-37-16,5-6-110 0,0 0-127 0,4-9-112 0,0-2-165 15,-6 1 65-15,-6 3-258 0</inkml:trace>
  <inkml:trace contextRef="#ctx0" brushRef="#br0" timeOffset="37349.24">7202 4484 2053 0,'0'0'342'15,"0"0"-42"-15,0 0-23 0,0 0-74 0,0 0-64 16,0 0-33-16,-91 24-25 0,85-9-21 0,1 1-17 16,3 0-17-16,2-1-13 0,1-1-4 0,7-4-8 15,-3 1-3-15,4-6-3 0,4 0 0 16,1-5-3-16,-1 0 1 0,6-2 3 0,2-3 2 16,-1-2 2-16,3-2 2 0,2 5 0 0,-2-3-1 15,4 3 2-15,-4 4 2 0,-1 0 0 0,-2 0 3 16,-1 7-1-16,-6 0 1 0,2 1 1 15,-6 3 1-15,-4-1 2 0,2 1 1 0,-5 1 4 16,-1 0 3-16,-1-3 2 0,0 1 3 0,-3-4-2 16,-4-2-4-16,2 1-1 0,-3-3-6 15,0 0-3-15,-3-2-4 0,2 0-3 0,-1-4-1 0,0-1-1 16,1 1-4-16,5 3-1 0,-2-2-7 16,5 0-10-16,1 1-11 0,0 0-25 0,5-1-43 15,0-1-31-15,4-1-25 0,2-2-35 0,0 0-63 16,5-4-16-16,-4 3-11 0,0-5-17 0,-1 1-50 15,-2 3-103-15,-1 0-16 0,-5 2-318 0</inkml:trace>
  <inkml:trace contextRef="#ctx0" brushRef="#br0" timeOffset="37984.8">7709 4135 2608 0,'0'0'364'0,"0"0"-191"0,0 0-69 0,0 0-6 0,11 95 5 0,-5-54-11 15,-1 5-23-15,3 2-24 0,-1-1-20 0,-3 1-13 16,2-2-1-16,-3-2-2 0,1-4-2 15,2-5 5-15,-3-1-5 0,2-9-1 0,-2-1-3 16,-2-5 2-16,0-5-4 0,-1-1 0 0,0-6 0 16,0-3-4-16,0-2-2 0,-1-1-6 0,-1-1-5 15,-5-1-6-15,-1-4 5 0,0-2 4 0,-6 0 7 16,2 0 0-16,0 2 4 0,0 0 0 16,-2 3-3-16,9 2 1 0,-2 0-13 0,5 4-8 15,2 1-7-15,0 0 1 0,4 0 5 0,5-3 9 16,7-2 8-16,-2-2 5 0,6-5 9 0,0-3 2 15,4-4 8-15,1-3 2 0,-3-3 5 16,0-1 3-16,-2 0-1 0,-2 0 0 0,-5 2 0 16,-3 2-1-16,-3 3-2 0,-5 5 4 0,-2 2-3 15,-2 6 2-15,-5 1-5 0,-2 5-4 0,0 7-8 16,1 7-3-16,0 3-2 0,0 4-2 16,4 2 4-16,3-3-3 0,1-2 1 0,3-4-1 15,7-5-1-15,1-3-1 0,5-6-1 0,0-3-3 16,4-2 1-16,1-6-5 0,-1-4-6 0,-2-2-11 15,-4-2-30-15,1-2-55 0,-5 0-69 16,-4 0-160-16,-1 0-105 0,-4 0-219 0,-1 6-43 16,0 3-403-16</inkml:trace>
  <inkml:trace contextRef="#ctx0" brushRef="#br0" timeOffset="38173.07">7883 4347 2171 0,'0'0'281'0,"0"0"-38"0,0 0-12 0,0 0-40 0,0 0-37 0,94-65-35 0,-75 63-32 0,0 2-24 16,-1 0-20-16,-4 4-15 0,-3 3-8 0,-1 3-8 16,-1-3-9-16,-2 2-6 0,-4-2-23 15,-3 0-36-15,0-3-22 0,-1 1-29 0,-6-1-63 16,-2-1-168-16,-3 1-132 0,-3-3-225 0,2-1-25 16,5 0-209-16</inkml:trace>
  <inkml:trace contextRef="#ctx0" brushRef="#br0" timeOffset="38300.61">7465 4287 2912 0,'0'0'142'0,"0"0"-45"15,0 0-42-15,0 0-18 0,0 0-22 0,0 0-21 16,0 0-50-16,0 0-122 0,0 0-184 0,0 0-299 16,0 0-677-16</inkml:trace>
  <inkml:trace contextRef="#ctx0" brushRef="#br0" timeOffset="38666.65">8413 4515 1898 0,'0'0'245'0,"0"0"-102"0,0 0-16 0,0 0 11 15,-3 103-21-15,3-89-27 0,1-3-26 0,1-2-28 16,1-4-14-16,2-3 9 0,-2-2 21 16,2-2 25-16,-1-3 22 0,-2-6 11 0,3 1 0 15,-2-4-8-15,4 0-18 0,-3 2-16 0,2 0-14 16,-1 3-14-16,5 4-9 0,-2 2-6 0,1 3-5 15,0 2-3-15,1 4 0 0,-1 7-7 0,-1 0-4 16,0 4-3-16,-1-1-4 0,1 0-9 16,-3-1-12-16,4-4-23 0,-1-3-33 0,1-3-37 15,1-2-29-15,-2-3-36 0,2-1-98 16,3-6-26-16,-2-3-48 0,1-2-53 0,0-6-37 0,-4 4-18 16,-3 6-540-16</inkml:trace>
  <inkml:trace contextRef="#ctx0" brushRef="#br0" timeOffset="39049.28">8708 4430 1012 0,'0'0'403'0,"0"0"-99"0,0 0-9 0,0 0-7 16,0 0-23-16,0 0-26 0,0 0-71 0,-49 92-46 16,48-71-30-16,0 0-22 0,1-4-15 15,0-2-10-15,6-1-9 0,-1-4-7 0,4-1-6 16,1-4-5-16,1-5-3 0,1 0-4 0,3-3-4 16,-1-4-3-16,2-4-2 0,-2-1-2 15,-2-1 0-15,1-3 0 0,-1 4 2 0,0 0 0 16,-2 3 1-16,0 2-3 0,2 5 4 0,-2 2 2 15,1 4 2-15,0 3 6 0,-1 7-1 0,1 1 3 16,-2 3 2-16,0 0-4 0,0 0 9 16,-3 1 0-16,-1-3-2 0,0-2 0 0,-1-3-4 15,-2-1 1-15,-1-3-2 0,-1 0 0 0,0-1-3 16,0-3-4-16,-3 0-1 0,-4-3-1 0,3 0-7 16,-3 0-2-16,-3 0-3 0,4-3-1 0,0-2-5 15,-1 0-4-15,2 1-9 0,0 1-13 0,4-1-19 16,1 1-11-16,0-1 2 0,8-1 9 15,2 1 25-15,0 1 19 0,2-1 6 0,-1 0 1 16,2-1 4-16,1 0 1 0,-3-1 1 16,0 3 3-16,-3-1 0 0,-3 3 2 0,1-1 1 15,-4 0 1-15,-1 2-5 0,-1-3-6 0,0-1-16 16,0 1-43-16,0-1-63 0,0-1-146 0,0 0-111 16,0-1-219-16,0 1-79 0,0 2-598 0</inkml:trace>
  <inkml:trace contextRef="#ctx0" brushRef="#br0" timeOffset="39266.82">8819 4294 1413 0,'0'0'230'0,"0"0"-114"0,0 0-47 0,0 0-29 0,0 0-30 0,0 0-31 0,0 0-45 0,0 0-86 15,0 0-169-15,0 0-179 0,0 0-318 0</inkml:trace>
  <inkml:trace contextRef="#ctx0" brushRef="#br0" timeOffset="39650.14">9004 4506 1992 0,'0'0'349'0,"0"0"-82"0,0 0-29 15,0 0-42-15,0 0-49 0,0 0-33 16,0 0-27-16,88 58-20 0,-85-48-2 0,0 0-15 16,-2 0-14-16,-1 1-7 0,-1-1-6 0,-3-1-1 15,-4-1-3-15,-2 1 2 0,-3-4-1 0,-1 1-1 16,-1-5 0-16,1-1-2 0,-2 0 3 15,4-3 1-15,1-4 1 0,2-2-4 0,1-1-3 16,7 1-5-16,0 0-5 0,1 1-5 0,5 0-5 16,2 1-13-16,7 0-24 0,1 1-49 15,4 3-82-15,1 0-213 0,1-1-334 0,-3 2-124 16,-7 1-785-16</inkml:trace>
  <inkml:trace contextRef="#ctx0" brushRef="#br0" timeOffset="40051.39">9696 4377 2231 0,'0'0'507'0,"0"0"-382"15,0 0-32-15,0 0 30 0,0 0 28 0,89 35-7 16,-55-39-17-16,6-3-32 0,4 0-39 0,4 0-15 15,2-1-9-15,-1 2-7 0,-3-1-2 16,-1 4-8-16,-5 1-1 0,-3 2-2 0,-6 0 2 16,-4 0 0-16,-5 4-2 0,-4 1-2 0,-6 0-3 15,-4 0-2-15,-6 2-2 0,-2-3 2 16,-1 1 1-16,-6-3-1 0,-6 1 1 0,1-3-1 16,-4 0-1-16,1 0-1 0,-1-3 0 0,3-1-2 15,0 1 3-15,5-1 1 0,2 3 3 16,4 1 0-16,2 0 0 0,2 0-3 0,6 0-2 15,2 0 1-15,4-2-2 0,1 2 0 0,0 0-2 16,0 0 5-16,-1 0-3 0,-4 0 4 0,-2 2-1 16,-3-1-5-16,-2 3 7 0,-3-1-1 0,0 1 0 15,-5-1-4-15,-4 3-6 0,0-5-19 16,-2 3-27-16,0-2-50 0,1-2-84 0,1 0-240 0,2-2-364 16,2-2-78-16,4 1-700 0</inkml:trace>
  <inkml:trace contextRef="#ctx0" brushRef="#br0" timeOffset="40418.43">10982 4232 2788 0,'0'0'266'0,"0"0"-101"0,0 0-20 0,0 0 6 0,0 0-27 0,0 0-31 0,0 0-24 16,92-50-26-16,-73 51-18 0,-2 6-6 16,-2 2-3-16,-3 3 3 0,-4 4-5 0,1 0-2 15,-8-2-2-15,-1 6 0 0,-1-3-2 0,-9 2-3 16,1 0 2-16,-6-2-3 0,-1-1 4 15,-2-2 1-15,2-4 2 0,-1-1-1 0,-1-4 1 0,5-3-1 16,-1-2-2-16,4 0 0 0,4 0-6 16,-1-4-3-16,6 1-2 0,1-1-6 0,0-1-8 15,8 0-13-15,2-4-24 0,6 0-24 0,0-3-46 16,4-2-84-16,2-1-136 0,3-5-83 16,0-1-104-16,-1-4-153 0,-5 7 68 0,-7 4-328 0</inkml:trace>
  <inkml:trace contextRef="#ctx0" brushRef="#br0" timeOffset="40752.4">11347 3780 1792 0,'0'0'378'16,"0"0"-60"-16,0 0 1 0,0 0-22 0,0 0-80 15,0 0-73-15,0 0-53 0,0 0-26 0,0 0-8 16,-3 96-9-16,-1-62-9 0,2 3-11 16,-2 5-8-16,-1-1-5 0,1 4-5 0,-2 1-2 15,4 1-3-15,-2 0 0 0,0-5-3 0,4-1 0 16,0-2-2-16,0-6-4 0,4-5 2 0,1-3-2 15,5-6-1-15,0-3 1 0,0-6-3 16,6-4-1-16,0-6 5 0,3 0 1 0,2-9 2 16,0-3 3-16,1-2 1 0,1-2 4 0,1 0-1 15,-3 0 2-15,-1 0 0 0,-4 2 5 0,0 0-3 16,-5 0 1-16,-2 3 4 0,0 0-3 0,-7 1 12 16,-2 0 2-16,0 1 2 0,-2 2-2 15,-7 0-2-15,-2 2-3 0,-4-1-9 0,-1 5-13 16,-3 1 0-16,-1 3 0 0,1 6 0 0,-1 5 0 15,5 3 0-15,-2 2-30 0,6 2-30 16,-2-4-47-16,5-1-75 0,0-2-196 0,1-6-329 16,2-1-159-16,2-5-805 0</inkml:trace>
  <inkml:trace contextRef="#ctx0" brushRef="#br0" timeOffset="40916.8">11114 4063 3207 0,'0'0'267'16,"0"0"-155"-16,0 0-29 0,0 0 8 0,0 0-3 16,116-33-17-16,-78 24-25 0,3 0-17 0,1 1-13 15,-2 1-6-15,-1 1-6 0,-2 2-1 0,-6 1-9 16,-2 1-7-16,-4 2-27 0,-6 0-66 0,-4 3-106 16,-2 3-320-16,-4 0-358 0,-4-3-850 0</inkml:trace>
  <inkml:trace contextRef="#ctx0" brushRef="#br0" timeOffset="146567.76">2185 6801 2588 0,'0'0'195'0,"0"0"-50"0,0 0-30 0,0 0-14 0,0 0-13 16,-12 108-23-16,12-76-10 0,0 4-5 0,0 4-5 16,-1 0-10-16,-1-1-7 0,2-1-10 0,-1-7-9 15,1-5-7-15,0-7-9 0,4-5-14 16,-1-2-8-16,1-3-11 0,-1-4-17 0,-1 0-22 16,-1-2-21-16,0-3-20 0,-1 0-41 0,0 0-136 15,-1-7-89-15,-3-1-176 0,-2 1-105 0,3 0-346 0</inkml:trace>
  <inkml:trace contextRef="#ctx0" brushRef="#br0" timeOffset="146914.48">2088 6993 1356 0,'0'0'280'16,"0"0"-38"-16,0 0-3 0,0 0-9 15,14-98-21-15,-4 80-32 0,2 4-41 0,2 4-24 16,2-1-7-16,0 6-13 0,1 2-12 0,0 3-14 16,-4 0-11-16,3 3-7 0,-4 4-2 0,-2 2-2 15,-2 1-5-15,-3 4-9 0,1 0-7 16,-6 3-2-16,0 2-8 0,0 2-2 0,-6-2-4 15,-1 5 2-15,-1-4-1 0,-1 0-2 0,-2 1-1 16,-1-4-3-16,2-4 0 0,-1-1 0 0,3-3 4 16,-1-4-7-16,0-3 6 0,3-2 0 0,2 0 0 15,2-2-1-15,2-3-5 0,0-2-7 0,4-2 0 16,5 1 6-16,3-2-3 0,5 1 3 16,4 2 2-16,0 2-1 0,1 3 0 0,0 2 8 15,0 0-2-15,-1 6 7 0,-2-1 8 0,-5 0 7 16,-3 4 9-16,-2-1 2 0,-5 2 4 15,-2 4-6-15,-2 2 0 0,-4 1-6 0,-4 2-7 16,-5 1-5-16,-2 5-8 0,-2-3-4 0,-1-1-5 16,-1-1-2-16,-1-2-11 0,1-1-10 0,3-4-13 15,-2-3-26-15,-1-5-22 0,8-1-22 16,1-4-25-16,1-4-30 0,2-8-60 0,3-4-164 16,1-6-184-16,1 4-178 0,1 5-765 0</inkml:trace>
  <inkml:trace contextRef="#ctx0" brushRef="#br0" timeOffset="147114.87">2336 6551 1830 0,'0'0'343'0,"0"0"-45"0,0 0-22 15,0 0-49-15,105-7-49 0,-83 17-26 0,3 4-11 0,-1 5-5 16,4 5-8-16,-1 6-20 0,1 0-17 16,-1 9-28-16,-4 0-10 0,0 5-10 0,-6 2-15 15,-2 4-28-15,-7 2 0 0,-7 4 0 0,-2 6 0 16,-11-1 0-16,-7 5 0 0,-9 3 0 0,-1-3 0 15,-5 1-16-15,1-8-118 0,2-5-66 16,3-12-127-16,8-14-481 0,7-12-932 0</inkml:trace>
  <inkml:trace contextRef="#ctx0" brushRef="#br0" timeOffset="148148.15">3702 7360 2252 0,'0'0'579'0,"0"0"-415"0,0 0-22 0,0 0-29 15,0 0-12-15,0 0 1 0,0 0-7 16,-52-104-2-16,49 65-4 0,3-8-11 0,0-3-10 16,0-6-12-16,3-4-7 0,1-1-14 0,-1 0-9 15,4 1-9-15,-4 4-8 0,4 7 0 0,-3 3-3 16,2 5 0-16,0 6-8 0,0 5-5 0,-1 4-11 15,1 3-17-15,2 6-24 0,-1 4-34 16,-3 6-32-16,1 3-20 0,-1 4-11 0,-3 0 0 16,1 6 8-16,-2 6-32 0,0 8-103 0,-1 4-53 15,-4 4-47-15,-1 4-75 0,-2-7 53 16,5-8-695-16</inkml:trace>
  <inkml:trace contextRef="#ctx0" brushRef="#br0" timeOffset="148431.66">3601 7027 971 0,'0'0'319'16,"0"0"-63"-16,0 0-44 0,0 0-35 15,-2 90-21-15,12-83-7 0,0-4-15 0,5-1-2 16,-2-2-4-16,5 0-19 0,-3-3-27 0,2 3-22 16,1 0-18-16,-4 0-5 0,4 5 1 0,-6 5 0 15,5 1 0-15,-5 2-5 0,-1 3-6 0,3-2-6 16,-2 0-4-16,1-1-4 0,-1-4 2 16,2 2 3-16,-2-6 4 0,2-3 10 0,-2-2 10 15,3 0 8-15,-2-7 9 0,-2-4 6 0,1-1 9 16,-4-4 5-16,-2 1-7 0,-2-3-7 15,-4 2-15-15,0-4-13 0,0-1-6 0,-6 4-12 16,-3 0-7-16,-5 3-1 0,-1 2-6 0,-3 4-1 16,-1 4-6-16,-2 4-9 0,0 4-7 0,2 6-11 15,3 4-8-15,0 4-18 0,2 1-12 0,3 2-13 16,5-1-19-16,3-3-20 0,3-2-44 16,5-3-100-16,6-3-150 0,4-6-109 0,-2-1-107 15,-6-2-801-15</inkml:trace>
  <inkml:trace contextRef="#ctx0" brushRef="#br0" timeOffset="148785.9">4010 7127 384 0,'0'0'354'0,"0"0"-129"0,0 0-1 16,0 0-32-16,0 0-16 0,0 0-6 16,0 0 22-16,0 0 31 0,86 50 9 0,-84-38-3 15,-1-3-34-15,-1 0-52 0,1-4-27 0,-1-2-14 16,0-1-10-16,0 0-1 0,0-2-2 16,0 0-14-16,-1-2-6 0,0-3-8 0,-3-4-10 15,-1 1-7-15,-1-6-14 0,2 1-7 16,0 0-7-16,3-1-2 0,0 2-4 0,1 0-7 0,1 1-2 15,4 3-6-15,4 1 3 0,-1-2-9 0,2 5-7 16,4 0-9-16,-1 2-17 0,1 2 4 16,0 0 5-16,0 0 4 0,-2 4 12 0,1-1 5 15,-2 2 0-15,0 2 1 0,1 3-1 0,-1 1 1 16,-2 4 1-16,2 1 4 0,-3 2 7 16,1-4-4-16,0 4-1 0,1-4 3 0,-2-2 2 15,5-3-1-15,-1-4 1 0,1-2-1 0,-2-3-1 16,0 0 9-16,3-5 10 0,-3-5 9 0,2-1 11 15,-5-3 12-15,-2-1 4 0,0 1-1 0,-5 1-7 16,-1-3-6-16,-1 4-10 0,-7-1-3 16,-2 3-7-16,-2 3-10 0,-5 2-6 0,-3 1-8 15,-1 4-9-15,0 7-25 0,0 4-30 0,1 4-26 16,4 5-49-16,1 2-80 0,6 0-307 0,4-3-271 16,1-8-839-16</inkml:trace>
  <inkml:trace contextRef="#ctx0" brushRef="#br0" timeOffset="149282.48">4833 7127 2302 0,'0'0'605'0,"0"0"-518"0,0 0-16 0,0 0 17 0,0 0 15 0,108-3-1 0,-68-9-16 0,7-1-14 0,1-2-7 16,6 2-13-16,2-3-6 0,2 2-6 16,-2 0-9-16,-1 4-2 0,-3-1-3 0,-2 2-6 15,-7 5-9-15,-1-1-2 0,-5 3 0 0,-5 2 1 16,-5 0 4-16,-4 2-1 0,-9 1-3 0,-1 2-3 15,-7 2-1-15,-3 1 6 0,-3 1-2 0,0 2 2 16,-6-1 1-16,-5 1-4 0,1-1 2 16,-3-3 0-16,2-2-5 0,-1 0 0 0,4-4 0 15,1-1 0-15,2 0-3 0,3-1-1 0,2-4 1 16,6-2-2-16,5-5 3 0,2-2 0 0,7-3 0 16,1 3-2-16,5-3 6 0,-1 3 5 0,1 0 2 15,-4 4 5-15,-4 1-20 0,-3 4 0 16,-4 3 0-16,-3 0 0 0,-7 2 0 0,-1 2 0 15,-1 3 0-15,-9 0 0 0,0 4 0 0,-9 0 0 16,0 0 0-16,-4-1 0 0,-5-1 0 16,0-2 0-16,-2-4 0 0,2 1 0 0,-1-2 0 15,1-2 0-15,5-4 0 0,3-4 0 0,3-4-109 16,4-2-129-16,5-3-256 0,5 3-408 16,1 7-849-16</inkml:trace>
  <inkml:trace contextRef="#ctx0" brushRef="#br0" timeOffset="183465.11">7190 6319 2480 0,'0'0'184'0,"0"0"-2"0,0 0-33 0,0 0-44 0,0 0-22 16,0 0-13-16,0 0-14 0,0 0 3 0,0 0-9 16,-68 95-7-16,55-69-14 0,-1-1-9 0,-2 0-6 15,-2 1-3-15,4 0-2 0,0-3-4 0,-2-3-1 16,5-1-3-16,0-3 2 0,1-4-1 16,1 0 1-16,5-6 0 0,-1 1-2 0,4-3-7 15,0-1-13-15,1-1-8 0,2 0-6 0,4-2-1 16,3 0 1-16,1 3 1 0,4-1-3 0,3 3 3 15,-1 1 2-15,3 0 6 0,-1 1 3 16,0-1 2-16,-2 1 3 0,0-4 0 0,-2 1 2 16,2-1 2-16,-3-3 1 0,-2 0 0 0,-1 0-1 15,1-5-1-15,-3 0-3 0,-1-4 0 0,-2-3-1 16,1 0 2-16,-2-2 0 0,-4-3-2 16,2 0 4-16,-2-1-1 0,0-1 2 0,0-2 5 15,-2 3 2-15,1-1 4 0,-1 1 3 0,-2 2 4 16,2 2 4-16,1 5 6 0,-1 2 8 15,1 3 8-15,1 3 8 0,0 1-2 0,-1 5-4 16,1 4-2-16,-1 7-2 0,1 5 10 0,-3 3 5 16,3 5 2-16,-1 4 0 0,0 6-9 0,-2 0-1 15,-2 5-4-15,2-2-6 0,-1 0-3 0,-2-1-3 16,4-2-11-16,1-7-2 0,1-3-4 16,1-4-7-16,2-6-1 0,4-6-5 0,-2-1-12 15,3-3-16-15,-2-5-19 0,0-1-29 0,2-3-30 16,0-2-39-16,-4-5-152 0,3-3-99 0,-4-2-198 15,1 0-102-15,-4 4-405 0</inkml:trace>
  <inkml:trace contextRef="#ctx0" brushRef="#br0" timeOffset="183664.56">7341 6590 1955 0,'0'0'292'0,"0"0"0"0,0 0-39 0,0 0-65 0,0 0-44 0,90-17-22 0,-76 19-20 16,3 6-15-16,-4 3-11 0,0 3-11 0,1 3-8 15,-3 4-7-15,-6 3-7 0,3 3-14 16,-5 3-6-16,1 1-9 0,-1 0-9 0,-2-1 2 16,-1-2-5-16,0 0-4 0,0-3-7 0,0-3-12 15,0-3-15-15,0-2-20 0,0-5-15 0,-4 1-27 16,0-3-39-16,1-4-96 0,-1 1-206 0,-3-3-241 16,0-3-91-16,5 1-482 0</inkml:trace>
  <inkml:trace contextRef="#ctx0" brushRef="#br0" timeOffset="183882.28">7432 6939 825 0,'0'0'108'0,"0"0"-55"16,0 0-37-16,0 0-31 0,93-39-17 0,-69 30-3 15,3 0-8-15,-2 2 23 0,3 4 33 0,-5 3 50 16,2 0 91-16,-7 3 78 0,-3 6 68 0,-1 5 51 16,-2 3-15-16,-6 4-39 0,1 1-52 15,-5 4-73-15,-2 0-36 0,0 2-32 0,0-1-24 16,-2-1-19-16,-1 0-17 0,-2-2-12 0,3-1-11 15,0-6-9-15,-3 0-6 0,4-5-10 16,0-1-16-16,1-4-29 0,0-4-54 0,6-3-87 16,-3 0-215-16,-1 0-261 0,3-3-922 0</inkml:trace>
  <inkml:trace contextRef="#ctx0" brushRef="#br0" timeOffset="184415.83">8150 6699 2671 0,'0'0'342'0,"0"0"-132"0,0 0-58 16,0 0-40-16,0 0-28 0,0 0-16 0,-94 19-12 15,76-5-8-15,6 5-5 0,-2 2-7 0,3 3-10 16,1 2-5-16,1 3-3 0,2 2-4 0,3 2-3 16,2 0-7-16,2-4-2 0,4 0-6 15,4-6-9-15,4-2-12 0,0-6-25 0,6-2-21 16,0-7-17-16,1-3-25 0,4-3-8 0,-1 0-11 15,0-8-11-15,-1-6-16 0,1-1-81 0,-2-4-28 16,-1-2-15-16,-3 1 9 0,-4-5 78 16,-2 1 42-16,-5-1 49 0,2 0 53 0,-5-1 68 15,4 1 82-15,-3 4 70 0,3 2 63 0,-2 5 39 16,2 1-19-16,-2 8-37 0,2 3-45 16,-1 2-55-16,2 4-26 0,-2 8-15 0,3 2-16 15,-2 3-11-15,0 4-6 0,2-1-4 0,-2 3-2 16,-2 2 0-16,0-4-3 0,0 0-3 0,-1 0-6 15,-2-2-1-15,0-4-3 0,-1 1 3 16,0-4-2-16,-1-3-1 0,-3 0 2 0,-2-4 1 0,1-2 3 16,-2-3 2-16,-2 0-2 0,-2-3 0 15,1-8-4-15,-1-1-5 0,0-5-2 0,-1-3-3 16,-1-7-1-16,1 0 1 0,3-4 1 0,3-4-4 16,0 0 0-16,6 1 6 0,4 1 2 15,6 3 9-15,5 5 4 0,4 2 0 0,-1 8 1 16,2 1-3-16,0 7-9 0,-4 3-5 0,1 4-3 15,-5 4-4-15,-1 8 1 0,-4 2-4 0,-4 5-2 16,0 4-3-16,-3-1 2 0,0 4-2 16,-5-2-6-16,-2 1-7 0,2-4-16 0,-3 0-12 15,0-1-16-15,4-6-21 0,-1-2-17 0,4-6-28 16,1-3-40-16,0-1-96 0,6-2-157 0,1-3-209 16,-1-3-72-16,1 4-651 0</inkml:trace>
  <inkml:trace contextRef="#ctx0" brushRef="#br0" timeOffset="184631.54">8694 6627 2270 0,'0'0'463'0,"0"0"-115"0,0 0-128 0,0 0-59 0,0 0-50 15,0 0-32-15,0 0-32 0,0 0-12 0,-94 55-5 16,79-22 1-16,0 1 2 0,2 4-2 0,5 0-4 16,2 0-7-16,4-3 3 0,2-3-5 0,4-4-1 15,6-3-1-15,5-7-5 0,1-2 1 16,4-6 3-16,0-1-2 0,0-4 4 0,-2-5-3 15,2 0-4-15,-3 0-1 0,0-5-8 0,-3 0-3 16,-1-4-19-16,-3 2-33 0,-2-2-58 0,-2 0-73 16,0 3-208-16,-3-2-431 0,-1 2-104 15,-2 3-635-15</inkml:trace>
  <inkml:trace contextRef="#ctx0" brushRef="#br0" timeOffset="185532.59">9452 6817 3016 0,'0'0'153'0,"0"0"-18"0,0 0-28 0,0 0-7 0,0 0-12 15,0 0-23-15,0 0-23 0,0 0-12 0,0 0-6 16,0 0 5-16,0 0 3 0,0 0-4 0,112 17-3 16,-60-17-9-16,7 0 1 0,4-6-7 0,1 1-3 15,6-3-1-15,-2-1-7 0,0 3 4 0,-4-3-1 16,-4 4-2-16,-6-1 1 0,-7 3-2 0,-7 1 0 15,-8 0 2-15,-7 2-1 0,-8 0-3 16,-5 0-1-16,-6 2 0 0,-3 2 1 0,-3-3 4 16,-3 3 1-16,-5-1-3 0,-4 1 3 0,-1-2-4 15,0-1 1-15,-2-1 1 0,0-1-4 0,5-5 5 16,1-1-1-16,3-1 0 0,2 2 1 16,4-1 0-16,1 0-2 0,7 2 3 0,3 2 0 15,3 1-2-15,2 2 2 0,2 2-3 0,0 3 4 16,1 4 2-16,-4-1 1 0,1 3 1 15,-5-1 5-15,-1 1 1 0,-4-1 1 0,-3 2-1 16,-3-4-2-16,0 3-2 0,-5-1-3 0,-4-1 1 16,-5 0-6-16,-3-2-1 0,1 0-15 0,-3-4-28 15,0 1-40-15,2-4-47 0,0 0-50 0,3-6-168 16,4-1-383-16,2 0-93 0,5 2-818 0</inkml:trace>
  <inkml:trace contextRef="#ctx0" brushRef="#br0" timeOffset="186181.86">11772 6486 2318 0,'0'0'128'0,"0"0"21"0,0 0-36 0,-117 23 4 0,87-7 2 0,4 3-20 0,1 0-25 16,5 3-19-16,3-1-17 0,5 2-17 0,3-2-3 15,6-5 2-15,3 0 7 0,5-4 6 0,8 0 3 16,-1-1 4-16,6-3 4 0,1 1 7 0,1-5 4 16,2 2-5-16,-1-1-3 0,-1 0-8 15,-2-1-7-15,-3-1-4 0,-5-1-6 0,-1 1-4 16,-7 1 2-16,-2 1-1 0,0 0 1 0,-7 2-5 15,-5-1 0-15,-2 1-4 0,-5-2-3 0,-1 0-1 16,0-2-6-16,3 1-4 0,1-2-1 16,3-2-9-16,3 0-7 0,4-6-19 0,6-1-22 15,0-5-14-15,8-2-13 0,4-3-6 0,7-4-7 16,3-1 0-16,5-1 10 0,2-1 15 16,1 1 24-16,2 2 19 0,1 3 10 0,-5 4 10 15,-2 5 8-15,-2 6 2 0,-6 3 8 0,-3 7 8 16,-4 5 12-16,-7 7 12 0,0 4 8 15,-4 1 7-15,0 0 2 0,-4 4 2 0,0-3-1 16,-4 0-6-16,5-3-12 0,-4-3-12 0,3-5-8 16,0-1-10-16,3-4-6 0,0-4-6 0,1-3-10 15,0-2-14-15,0 0-11 0,2-5-8 0,2-6-19 16,-1 1-16-16,2-3-32 0,-1-3-142 16,-2-1-66-16,2-2-84 0,-3-2-152 0,0 8 62 15,-1 2-548-15</inkml:trace>
  <inkml:trace contextRef="#ctx0" brushRef="#br0" timeOffset="186265.9">11901 6599 849 0,'0'0'261'0,"0"0"-63"0,0 0-70 0,0 0-50 16,0 0-42-16,0 0-27 0,0 0-13 16,0 0-11-16,0 0-16 0,-36-99-41 0,36 82-65 15,4-3-98-15,-2 4-58 0,1 4-479 0</inkml:trace>
  <inkml:trace contextRef="#ctx0" brushRef="#br0" timeOffset="186698.46">12011 6121 443 0,'0'0'325'0,"0"0"-141"0,0 0-3 16,0 0-2-16,71-92 27 0,-60 85 5 0,-3 4 20 15,-4 3 20-15,3 0 6 0,-5 7-1 16,2 5-43-16,0 3-46 0,-4 4-40 0,0 6-25 16,0 3-23-16,0 4-19 0,-4 4-13 0,-1 4-10 15,2 3-4-15,-3 2 0 0,0 2 1 0,2-1-10 16,0-1-6-16,1-2-4 0,0-1-6 0,3-6-2 16,0-1-2-16,3-4-4 0,2-4-10 15,-4-3-10-15,3-1-6 0,-3-5-8 0,2-4-3 16,-3-1 5-16,0-6 1 0,0 0 1 0,0-6-5 15,-3-1-7-15,-2-1-8 0,-2-6-1 0,-2 0 6 16,0-4 1-16,0 1 5 0,-2-3 8 0,3 0 5 16,-1 3 12-16,5-1 6 0,2 4 6 15,2 1 2-15,0 2 0 0,5 2 5 0,5 1 1 16,0 1 1-16,2-2 2 0,6 2 1 0,-3-2 6 16,3 2 2-16,1-3 6 0,1 1 4 15,-3-2 0-15,1 3 2 0,-1-1-8 0,-2 2-3 16,-4 2 5-16,-3 5 4 0,-1 3 4 0,-1 0 3 15,-2 4-4-15,-2 2-3 0,2-2 2 0,1-1 0 16,-1-1-2-16,2-3-2 0,-1-2 2 16,2-3-2-16,2-3 7 0,0-1-1 0,0 0 2 15,-1-5-3-15,1-4-6 0,-3-1-5 0,1-4-12 16,-2-1-7-16,0-1-11 0,-3-3-23 16,1 2-28-16,3-1-28 0,-2 4-27 0,3-2-25 15,-2 2-22-15,1 0-145 0,2 2-119 0,-4 0-216 16,3 3-46-16,-5 4-506 0</inkml:trace>
  <inkml:trace contextRef="#ctx0" brushRef="#br0" timeOffset="186914.88">12475 6502 1357 0,'0'0'285'0,"0"0"-4"0,0 0 17 0,0 0 0 0,0 0-23 0,0 0-70 0,0 0-50 0,82 97-22 0,-70-85-19 0,-2 2-10 16,-2-2-20-16,-2 1-12 0,0-2-9 15,-4-1-5-15,-1 3-2 0,-1-5-9 0,0 3-7 16,-1-4-9-16,-3 0 1 0,-1-2-5 0,-3-2-1 15,1 1-5-15,-4-2-5 0,1-1-4 0,-1-1-7 16,1 0-5-16,1 0 0 0,0-1 0 16,1-3 0-16,1 1-6 0,4-1-23 0,2-1-24 15,1-2-35-15,1 0-32 0,5 0-25 0,4-3-38 16,5-1-65-16,-3-1-196 0,6 1-249 0,-6 0-71 16,-2 4-558-16</inkml:trace>
  <inkml:trace contextRef="#ctx0" brushRef="#br0" timeOffset="187398.38">12736 6523 684 0,'0'0'719'0,"0"0"-257"0,0 0-74 0,0 0-66 16,0 0-68-16,0 0-102 0,0 0-45 0,0 0-25 16,-38 93-14-16,34-75-12 0,3 0-11 15,0-2-7-15,1 0-6 0,1-4-4 0,2-2-5 16,5-1-4-16,-1-4 1 0,-2-1-6 0,3-4-2 16,0 0-3-16,-2 0 2 0,0-6-1 0,2-1 1 15,-4-3-1-15,3-4-7 0,-3 0-1 16,2-2-2-16,1 2 3 0,-1 0 0 0,3-2 2 15,2 4-1-15,-1 3 2 0,4 4 0 0,1-1 4 16,-3 5 0-16,5 1 2 0,-4 0 5 0,2 7 2 16,-2 0 6-16,-1 3-2 0,-3 1 3 15,-3 1-5-15,0 2-5 0,-4-3-1 0,3 1-5 16,-5 1-1-16,0-3 1 0,0 0-1 0,0-1 0 16,-5 0 0-16,2-2-3 0,-5-2 0 0,2 0-3 15,0-1 1-15,-3-3-4 0,0 0 1 16,5-1 1-16,-2 2-3 0,4-2-1 0,2 0-6 15,0 0-1-15,1 0-2 0,8 0 1 0,0 0 2 16,4 0-4-16,1 0 1 0,3-3 1 0,3 0 3 16,0-2 5-16,1 0 4 0,2-2 1 0,-4 0 2 15,0 0 2-15,-1-2 5 0,-5 0 0 16,-2 1 6-16,-3-1 3 0,-1 0 0 0,-5 0 5 16,-2 3-4-16,0-1 5 0,-2 0-2 15,-5 2-1-15,-1 0 0 0,-1 0-7 0,-1-1-2 0,-2 5-3 16,1 1 1-16,0 0-13 0,1 7 0 15,-2 3 0-15,1 2 0 0,1 1 0 0,1 3 0 16,1 0 0-16,4-2-5 0,1 0-31 0,3-6-36 16,0 1-42-16,4-5-45 0,0-4-52 0,5 0-174 15,-1-6-178-15,0-1-211 0,-5 2-827 0</inkml:trace>
  <inkml:trace contextRef="#ctx0" brushRef="#br0" timeOffset="187515.34">12979 6316 1915 0,'0'0'129'0,"0"0"-73"0,0 0-39 0,-16-105-12 0,16 80-13 16,3 6-21-16,-1 0-55 0,-1 6-116 15,-1 3-224-15,1 4-897 0</inkml:trace>
  <inkml:trace contextRef="#ctx0" brushRef="#br0" timeOffset="187664.33">12736 6791 2863 0,'0'0'260'0,"-51"120"-103"0,24-55-38 16,4-10-15-16,4-8-13 0,4-13-10 0,1-6-22 16,4-6-21-16,2-7-16 0,1-3-10 0,5-5-17 15,-1-3-29-15,2-4-39 0,1-4-58 16,1-8-80-16,3-4-265 0,1 3-327 0,-1 3-842 0</inkml:trace>
  <inkml:trace contextRef="#ctx0" brushRef="#br0" timeOffset="188131.21">14361 5889 2882 0,'0'0'122'16,"0"0"-15"-16,-21 92-10 0,15-47 13 16,3 5-5-16,1 2-11 0,-1 1-21 0,3-1-22 0,0 3-17 15,0-1-5-15,0-3-1 0,0 0-3 16,4-9 4-16,0-1-6 0,5-10-4 0,0-6-6 16,1-7-5-16,1-3-3 0,-2-4 1 0,-5-6-1 15,2 0-1-15,-4-3 0 0,-2-2-1 0,0 0-1 16,-3-2-1-16,-4-5-2 0,-4-1-8 15,-5-5 0-15,1 1-3 0,-3-2-2 0,-2 2 5 16,1 2-3-16,2 3 5 0,-1 4 3 0,1 3 2 16,5 2-4-16,0 6-5 0,1 2-9 0,3 4-5 15,3 0-2-15,2 0-10 0,3 0-7 16,5-2-12-16,0-3-8 0,6-5 0 0,4 0 10 16,-1-4 13-16,4 0 17 0,1-4 15 0,-2 0 7 15,1-3 4-15,1-2-3 0,-6 2 2 16,3 0 1-16,-4 0-1 0,1 2 5 0,1 3-1 15,-2 2-3-15,-2 0 2 0,0 2-4 0,0 1-5 16,0-1-2-16,-1 0-18 0,-2 0-27 0,2-2-52 16,-1 0-186-16,-2-4-155 0,-1-3-243 0,0 4-114 15,-4 1-118-15</inkml:trace>
  <inkml:trace contextRef="#ctx0" brushRef="#br0" timeOffset="188414.3">14606 6402 2517 0,'0'0'301'0,"0"0"-100"0,0 0-57 0,0 0-15 0,0 0-14 0,0 0-19 0,0 0-16 0,0 0-21 0,63 97-7 0,-63-76-7 16,-6-1-8-16,1 1-3 0,-5-2 2 0,1 0-4 15,-1-2-2-15,-3-4 5 0,2-3-12 16,-5-1 1-16,5-5-2 0,-1-2-3 0,2 0-3 16,2-2-3-16,0-2-5 0,5-4-3 0,2-1-4 15,1-2-5-15,2-1-9 0,8-3-23 0,2 1-32 16,6 0-49-16,2 3-58 0,0 1-104 0,2 1-411 16,-3 0-168-16,-9 4-807 0</inkml:trace>
  <inkml:trace contextRef="#ctx0" brushRef="#br0" timeOffset="188964.73">15656 6451 2639 0,'0'0'345'0,"0"0"-220"16,0 0-20-16,0 0 5 0,0 0 4 0,-93-21-12 15,76 26-27-15,2 2-27 0,-1 3-18 0,0 3-9 16,3 3-7-16,0 2-4 0,2 4-1 16,3 1-2-16,-1 2-3 0,7 0-2 0,-1 1-7 15,3-2-7-15,0-4-3 0,4 0-5 0,6-7-2 16,1 0 5-16,6-5 5 0,0-6 7 0,6-2 5 16,0 0 1-16,3-5 3 0,1-2 0 15,1 0 7-15,0 0 6 0,-4 0-4 0,3 4 2 16,-4-1-2-16,-3 4 0 0,-2 0 0 0,-3 0-4 15,-1 2-2-15,-1 1-6 0,-1-3 3 16,0 2 1-16,-2-2 4 0,2 0 6 0,-2-3 5 16,-1-4 7-16,1-4 3 0,-2 1 4 0,-5-2 2 15,1-2 1-15,-4 0 1 0,0 0-10 0,-6 2-7 16,-4 2-9-16,-2 3-6 0,-2 2-6 16,-3 5 0-16,-3 0 0 0,1 7-12 0,-3 5-25 15,-1 2-20-15,1 3-34 0,5-1-31 0,0 0-21 16,7-2-37-16,4-1-128 0,6-6-198 0,0-4-245 15,5-3-863-15</inkml:trace>
  <inkml:trace contextRef="#ctx0" brushRef="#br0" timeOffset="189098.47">15998 6532 1968 0,'0'0'351'0,"0"0"-60"0,0 0-37 16,0 0-78-16,0 0-49 0,0 0-40 0,14 105-30 15,-15-86-15-15,-2-4-11 0,3-1-19 0,-2-3-12 16,2-3-12-16,0-4-15 0,0-1-20 0,0-3-35 15,2 0-41-15,1-3-136 0,-2-4-137 0,0 0-280 16,-1 0-864-16</inkml:trace>
  <inkml:trace contextRef="#ctx0" brushRef="#br0" timeOffset="189397.97">16063 6371 1074 0,'0'0'315'0,"0"0"-266"0,0 0-35 0,0 0-2 16,0 0-1-16,0 0-5 0,0 0-10 0,0 0-21 15,0 0-50-15,0 0-81 0,0 0-60 0,0 0 9 16,0 0 61-16,0 0 137 0,61-35 143 0,-55 42 69 16,2 0 38-16,-1 4 5 0,-3-1 4 15,3 4 31-15,-4 1 10 0,4 1-16 0,-5 1-49 16,1 2-60-16,-2 1-32 0,3-2-22 16,-3 1-15-16,0 0-12 0,4-1-12 0,-3-1-2 15,0-2 0-15,-1-1-3 0,2-2-8 16,1 2-12-16,-2-3-9 0,0-3-4 0,-2-1-7 0,0-1-6 15,0-2-5-15,0-1-4 0,0-1-1 0,-4 0-1 16,-3 0-5-16,2-1-4 0,-2-1-2 16,-1 0-9-16,1 0-12 0,1 0-31 0,-1-3-43 15,2-2-45-15,0-1-57 0,4-3-147 0,1-3-183 16,0 5-238-16,0 0-834 0</inkml:trace>
  <inkml:trace contextRef="#ctx0" brushRef="#br0" timeOffset="189647.64">16400 6412 2060 0,'0'0'506'0,"0"0"-168"16,0 0-92-16,0 0-40 0,0 0-33 16,59 88-25-16,-51-68-34 0,1-1-28 0,-1-4-20 15,1 2-17-15,-3-1-7 0,-3-1-3 0,-1 1-17 16,-2-2-22-16,0 0 0 0,-1-3 0 0,-5-2 0 16,0 0 0-16,-4-4 0 0,-1 0 0 15,1-3 0-15,-2 0 0 0,0-2 0 0,0 0 0 16,0 0 0-16,3-2 0 0,2-1 0 0,1-3 0 15,1 1 0-15,3-4 0 0,2 1 0 0,0-2 0 16,6-2 0-16,4 3 0 0,0-1 0 0,3-1 0 16,1 4 0-16,3 2 0 0,-1 0-95 15,-1 1-76-15,-2 2-71 0,2 1-252 0,-9 1-333 16,0 0-868-16</inkml:trace>
  <inkml:trace contextRef="#ctx0" brushRef="#br0" timeOffset="193064.1">17606 6504 3030 0,'0'0'134'0,"0"0"-5"0,0 0-16 0,0 0-16 0,0 0-4 16,0 0-12-16,99 2-9 0,-60-2-23 0,7 0-14 15,4 0-8-15,8 0-12 0,4 0 2 0,2-6-5 16,6 1 1-16,2-2-7 0,0 0 3 15,1 1 1-15,-3-3-3 0,-2 2 2 0,-5-1-3 16,-7 2-3-16,-5-1 1 0,-9 2 3 0,-5 2-4 16,-9-1 1-16,-5 3-3 0,-8 1 3 0,-8 0-5 15,-7 0 0-15,0 1 2 0,-9 4-6 0,-5 1 5 16,-1-1 0-16,-5 0-4 0,2-1 1 16,-1-1 3-16,0-1 0 0,7-2 4 0,-1 0-4 15,6 0 0-15,1 0 0 0,4 0 0 0,2 0 4 16,7 0-1-16,4 0-3 0,6-2 2 0,4-1 1 15,4-1-2-15,5 1 3 0,2-1 1 16,1 1 0-16,-3 1 7 0,-3 0-1 0,-5 2 2 16,-5 0-2-16,-6 0 2 0,-5 0-2 0,-3 0 5 15,-3 0-16-15,-3 4 0 0,-4-1 0 0,-7 1 0 16,-3-1 0-16,-3 1 0 0,-4-3 0 16,-2 1 0-16,0 0 0 0,1-2-20 0,0 0-76 15,5 0-81-15,3 0-79 0,2-4-224 0,6 4-366 16,5-1-835-16</inkml:trace>
  <inkml:trace contextRef="#ctx0" brushRef="#br0" timeOffset="193514.33">20124 6072 2099 0,'0'0'506'0,"0"0"-263"0,0 0-55 0,-109 30-14 0,80-16-26 0,3 5-27 16,4-1-25-16,2 7-23 0,6-3-14 0,6 2-9 16,4 0-12-16,4 3-12 0,8-1-5 0,6-1-2 15,5-1 1-15,5 1 0 0,1-2-3 0,5-2 3 16,0 0-2-16,0-3 3 0,1-1-3 16,-3-2-3-16,-6 1-2 0,-3-2-2 0,-7 0 3 15,-5-1-1-15,-7 1 4 0,-2 0 0 0,-10-1-17 16,-4 3 0-16,-8 0 0 0,-2-4 0 0,-3 0 0 15,-2-4 0-15,0-1 0 0,1-2 0 0,1-5 0 16,7 0 0-16,1-1 0 0,9-6 0 0,5-1-47 16,4-3-53-16,3-1-66 0,10-4-118 15,2 1-140-15,9-3-229 0,-6 5-182 0,-2 3-723 0</inkml:trace>
  <inkml:trace contextRef="#ctx0" brushRef="#br0" timeOffset="194017.89">20388 6304 2621 0,'0'0'256'16,"0"0"-25"-16,0 0-21 0,0 0-28 0,0 0-51 15,0 0-39-15,91 103-25 0,-76-84-21 0,-3 2-14 16,-4-2-7-16,-2 1-3 0,3 1 1 0,-4-1-3 16,0-3 0-16,-4 0-2 0,-1 0 1 0,0-3-8 15,-3-2-1-15,-5 2 0 0,-3-2-5 16,-3-1 4-16,-3-2-3 0,-1-2-4 0,0-3-4 15,-1-2 6-15,2-2 1 0,-2 0-1 0,0-7-2 16,6-1-12-16,-1-3-12 0,7-3-15 0,2-1-17 16,5-3-27-16,5-1-25 0,7-1-30 15,4 1-48-15,5 0-40 0,5-2-31 0,2 2 12 16,5 0 50-16,0 2 66 0,4 3 64 0,0 0 35 16,-2 3 17-16,-4 5 11 0,-4 1 11 0,-4 5 19 15,-5 0 42-15,-4 6 36 0,-4 5 31 16,-3 3 6-16,-4 3-2 0,-3 0-5 0,0 3-14 15,0-4-7-15,-2 2-22 0,-4-4-26 0,4 0-15 16,-1-6-10-16,2-1-6 0,-3-2-3 16,4-5-4-16,0 0 3 0,0 0 2 0,0-1-2 15,4-8 1-15,0 0-7 0,0-5-11 0,2-1 0 16,4-3-3-16,-1 5 2 0,3-1 3 0,-2 2-3 16,3 5-1-16,1 3-2 0,-3 3 1 15,2 1-5-15,-3 5-1 0,-1 2-2 0,-1 3-1 16,-3 3 2-16,2-4-4 0,-2 0-2 0,0 1-10 15,-3-4 2-15,0-1-6 0,2-3-15 16,-2-2-4-16,0 0-18 0,2-7-22 0,1-6-25 0,-2-1-57 16,4-4-71-16,-1-3-57 0,-1-3-24 15,4-3-16-15,1-1-32 0,0-5-145 0,-2 7-46 16,-3 9-507-16</inkml:trace>
  <inkml:trace contextRef="#ctx0" brushRef="#br0" timeOffset="194464.09">21093 6022 704 0,'0'0'514'0,"0"0"-142"0,0 0-56 0,0 0-54 16,0 0-30-16,0 0-10 0,0 0-9 0,0 0-6 15,0 0-34-15,0 0-31 0,0 0-30 0,67 121-26 16,-73-79-13-16,0 0-11 0,0 6-3 0,3-4-8 16,1 1-8-16,2-4-11 0,1-2-4 15,6-6-5-15,6-6-4 0,0-4-2 0,2-6-4 16,2-1-4-16,3-8 2 0,-1-1-1 0,0-6 2 16,0-1 1-16,-4-3 1 0,1-5 2 15,-3-3-4-15,-3-3-1 0,-2-3-3 0,-5 0-4 16,-2-1-4-16,-1 3 0 0,-3 0 0 0,-5 1 0 15,-4 1 0-15,-5 7 0 0,-1 0 0 0,-5 6 0 16,0 4 0-16,-4 4 0 0,4 5-17 16,3 2-16-16,4 1-18 0,5-3-32 0,7 3-44 15,4-4-70-15,6-3-86 0,7-4-78 0,7-1-32 16,2-4-4-16,8-6 42 0,2-2 32 0,0-5 30 16,1-2 76-16,-4 0 88 0,0-3 138 15,-2-1 139-15,-4 2 88 0,-3-2 44 0,-2 0 2 0,-5 2-25 16,-1-1-13-16,-3 6 6 0,-2 2-7 15,-5 3-25-15,0 2-30 0,-2 5-47 0,0 1-42 16,-2 6-25-16,-2 5-22 0,-3 4-8 16,0 2 3-16,2 1-2 0,-3-1-6 0,4 0-4 0,-1 1-4 15,2-2 2-15,1 1 5 0,-2-5-2 16,2 1 1-16,-1-2 0 0,-3-2-6 0,1 1-1 16,-2-6-6-16,-1 2-7 0,-2-4-3 0,0-3-14 15,0 0 0-15,-2-3 0 0,3-1-16 16,-1-4-22-16,0-1-37 0,4-1-67 0,-2-3-123 15,0-2-144-15,0 0-162 0,4 3-241 0,0 3-769 0</inkml:trace>
  <inkml:trace contextRef="#ctx0" brushRef="#br0" timeOffset="194631.8">20911 6083 2499 0,'0'0'336'0,"0"0"-17"0,0 0-104 0,0 0-32 0,0 0-52 0,0 0-27 16,0 0-18-16,0 0-18 0,0 0-17 15,122 48-16-15,-76-48-9 0,4 0-13 0,1 0-12 16,-1-1-28-16,3 1-50 0,-1-2-108 0,0 2-156 16,7 0-181-16,-18 2-355 0,-10-2-798 0</inkml:trace>
  <inkml:trace contextRef="#ctx0" brushRef="#br0" timeOffset="194964.31">22165 5801 2870 0,'0'0'209'0,"0"0"5"0,0 0-9 0,-36 125-30 15,25-81-53-15,-1 7-35 0,0 2-26 0,-4 8-17 16,-1 1-9-16,-1 2-12 0,-5 3-6 16,2-3-3-16,1-5-4 0,4-6-3 0,5-6-9 15,2-10-12-15,7-5-21 0,2-8-41 0,1-7-72 16,5-3-127-16,4-7-168 0,4-5-320 15,-3-2-132-15,-5 0-547 0</inkml:trace>
  <inkml:trace contextRef="#ctx0" brushRef="#br0" timeOffset="195231.6">22443 6126 2330 0,'0'0'189'0,"0"0"-13"0,0 0 8 16,-114 15-16-16,84 1-37 0,4 3-32 0,5 0-32 15,9 2-30-15,4 1-13 0,6 1-8 0,4 1 3 16,8-2 2-16,9 2 5 0,2 1 10 0,9-3 11 16,1 0 13-16,2-3 1 0,1 0 1 0,-6-3-14 15,0 2-11-15,-8-4-4 0,-2 2-1 0,-7-2-2 16,-4 0 0-16,-7 0 1 0,-5-4-8 16,-7 4-3-16,-7-4-6 0,-1-1-6 0,-5-2-8 15,-4-4 1-15,-2-1-3 0,1-2-9 0,0 0-12 16,2-7-22-16,6-2-36 0,4-3-54 0,8-3-118 15,8-2-128-15,2-4-106 0,6-2-279 16,0 7-288-16,2 5 232 0</inkml:trace>
  <inkml:trace contextRef="#ctx0" brushRef="#br0" timeOffset="195580.91">22641 6209 1793 0,'0'0'381'0,"0"0"-40"0,0 0-27 0,0 0-27 15,49 120-61-15,-48-85-65 0,4 1-51 0,-4 1-27 16,1-1-21-16,-1 0-18 0,0-3-2 0,0-2-7 15,3-3 2-15,-3 0 1 0,0-7-6 16,-1-5-2-16,1-4-6 0,-1-3-2 0,0-4-5 16,-1-3-1-16,-2 0-16 0,-3-2 0 0,-2-4 0 15,-1-3 0-15,-1-5 0 0,0-5 0 0,-2-3 0 16,2-5 0-16,-1-5 0 0,3-2 0 0,4-3 0 16,3-2 0-16,1-3 0 0,3 1 0 15,9 4 0-15,6 0 0 0,3 6 0 0,7 3 0 16,1 7 0-16,0 6 0 0,-2 6 0 0,2 6 0 15,-2 1 0-15,-3 3 0 0,-4 4 0 0,0 2 0 16,-6 3 0-16,-1-1 0 0,-8 2 0 16,-1 1 0-16,-4 0 0 0,-5 1 0 0,-7 1 0 15,-6 0 0-15,-3-1 0 0,-2 0 0 16,-4-3 0-16,-1 1 0 0,5-5 0 16,-1-3 0-16,3-1 0 0,1-2 0 0,0-2 0 0,2-2 0 15,4-3 0-15,-1-4 0 0,6 0 0 0,5-1-25 16,2-1-207-16,1-3-282 0,1 3-434 15,0 2-863-15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23:58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1022 2683 798 0,'0'0'225'0,"0"0"-35"0,0 0-9 0,0 0-16 0,0 0-12 0,0 0-4 0,0 0 15 0,0 0 53 0,0 0 36 0,0 0 0 0,0 0-34 0,0 0-71 0,-37-31-59 0,37 31-17 0,0 0-1 0,0 3 0 0,1 1 2 16,3 1-11-16,-1 2-8 0,-1 2-15 0,3 1-7 15,-1 1-6-15,0 0-7 0,2 3-5 16,-2 7-1-16,1 3-4 0,-3 3-2 0,1 3 7 15,0-7-2-15,-3-2-1 0,0-5-2 0,0-4-2 16,0 6 0-16,-3-1 6 0,1 1 2 16,1 0-3-16,1 0 0 0,-1 3-9 0,0-2 4 15,-1-2 0-15,2 0 2 0,-2-2 1 0,1 1-1 16,-1-2 0-16,2-2 0 0,-1 0 1 0,0 0-2 16,1-2 4-16,-2-1-2 0,0-2-2 15,2 0 0-15,0-2-2 0,0 0 1 0,0-1-4 16,0-1-2-16,0 1 3 0,0-2-6 0,0-2 4 15,0 1-2-15,0-1-4 0,0 0-4 0,0 0-8 16,0 0-12-16,0 0-15 0,4-1-11 16,-2-1-23-16,5-2-49 0,1-1-119 0,2 0-109 15,1 0-62-15,1-4-72 0,1 0-95 0,-3 2-2 16,-2 2-406-16</inkml:trace>
  <inkml:trace contextRef="#ctx0" brushRef="#br0" timeOffset="766.2">1023 2897 1366 0,'0'0'135'0,"0"0"12"0,0 0-3 0,0 0 2 0,0 0 7 0,0 0-11 0,0 0-18 0,0 0-18 16,0 0-26-16,0 0-20 0,0 0-10 0,-59 92-6 16,55-73-5-16,-1 0-5 0,1 0 0 15,2 3-1-15,0-3 3 0,-1 2 5 0,2 0 3 16,1-1 5-16,0-1 0 0,0 0 3 0,0 2-6 15,0-2-1-15,1-2 0 0,2 1-4 0,1-1-3 16,3-1-4-16,-2-2-5 0,0 0-3 0,2 0 4 16,4 0 0-16,5 0 2 0,3-1-7 0,5-1 5 15,4-3 2-15,2-2-6 0,1-5 1 16,1 0-5-16,3-2-5 0,2 0 1 0,5-4 7 16,-2 1-5-16,2-4-1 0,-1 2-4 0,3 0-4 15,-2 0-2-15,0 2-2 0,1-1 3 16,2 2-5-16,1 2 1 0,3-1 2 0,1-3-5 15,2-1 0-15,0 1 2 0,0-1-1 0,0 0 3 16,-1 0 4-16,3-1-2 0,-2 1 0 0,3 0-4 16,-1 0 1-16,0-1-1 0,1 1 2 15,0 0 4-15,1 1-4 0,-2 0 3 0,0 1-1 16,0-1-2-16,-1 1 0 0,0-1-6 0,1 1 1 16,1-3-2-16,3 1-4 0,1 0 6 0,-1 0-1 15,3 0 2-15,0-2 3 0,0 0-1 0,1 1-3 16,2 1 1-16,-3-2 6 0,0 2-6 0,1-1 3 15,-1 2-1-15,-1-1-5 0,0 2 3 16,-3-3 0-16,-1 1 4 0,2 0-4 0,-2 1 2 16,3-3 1-16,-3 2-4 0,1 0-1 0,0 0 3 15,-3 0-2-15,-2-1 1 0,-1 3 4 16,-1-1-3-16,-4 1 0 0,-1-1-1 0,-3 3 5 16,-1 0-3-16,-4-1 1 0,-2 2-2 0,-1 0-4 15,-1 0 0-15,-6 2 0 0,1 2 2 0,-8 0-2 16,0-3 1-16,-5 1-1 0,-1-2-2 15,-4 0-7-15,0 0 3 0,-6 0-6 0,3 0-3 16,-3 0 1-16,2-2-13 0,-4-1-12 0,4-2-17 16,-2-2-27-16,-2 2-62 0,2-2-137 0,-2-1-70 15,0-1-57-15,-2 0-34 0,4 0-8 16,-1 1-69-16,0-1-20 0,-2 4-143 0</inkml:trace>
  <inkml:trace contextRef="#ctx0" brushRef="#br0" timeOffset="1133.74">5000 2488 1741 0,'0'0'228'0,"0"0"36"0,0 0 14 0,0 0-3 0,0 0-35 16,0 0-68-16,0 0-73 0,0 0-43 0,0 0-14 16,0 0 4-16,0 0 8 0,0 0 7 0,0 0-4 15,0 0-11-15,-15 113-7 0,9-78-3 16,2 4-8-16,-2 3-4 0,4 2-2 0,-1-3-5 16,3 1 1-16,3-1 0 0,1 2-4 0,4-2 1 15,0 3-4-15,0-1-3 0,3-7-2 0,0-3-3 16,0-2 0-16,-1-5-1 0,-2-1-1 15,-2-7-1-15,3-4-1 0,-3-2-3 0,-2-5-5 16,-2-2-5-16,0-3-9 0,-2 0-7 0,0-2-11 16,0-2-31-16,-4-3-68 0,-4-4-145 0,-3-3-55 15,0-2-45-15,-2-1-31 0,-6-4-48 0,2 5-58 16,6 3-501-16</inkml:trace>
  <inkml:trace contextRef="#ctx0" brushRef="#br0" timeOffset="1598.91">1163 2453 1571 0,'0'0'116'0,"0"0"-5"0,0 0-14 0,0 0-15 16,0 0-12-16,0 0 4 0,0 0-1 0,93 0-4 15,-52 4-3-15,4-3-4 0,13 1-5 0,5 0-10 16,12-2-11-16,10 0-9 0,7 0-5 0,7 0 2 15,11 0 3-15,6-4 13 0,6 1 28 16,7-1 20-16,7-1 29 0,4 1 21 0,5-1-5 16,3-1 4-16,2-1-22 0,2 2-29 0,0 0-17 15,2-2-25-15,1 0-7 0,-5 0-6 0,-2 0-4 16,-5 2-6-16,-5-2-2 0,-7 2-2 16,-10-1-3-16,-6 5-1 0,-12-2-1 0,-10 1-2 15,-11 2-2-15,-11 0 5 0,-14 0-6 0,-8 0 0 16,-10 0-4-16,-10 0-9 0,-10 0-9 0,-7 0-9 15,-5 0-11-15,-7 0-23 0,0 0-49 16,-6-2-137-16,-1-1-160 0,-6-1-206 0,5 1-200 16,2 1-742-16</inkml:trace>
  <inkml:trace contextRef="#ctx0" brushRef="#br0" timeOffset="2699.87">4941 3241 1859 0,'0'0'214'0,"0"0"2"0,0 0-23 0,0 0-36 0,0 0-21 0,0 0-17 0,0 0 4 16,0 0 3-16,0 0-26 0,98 3-30 0,-58-6-29 15,6 1-17-15,8-2-9 0,6 1-7 0,5-1-1 16,7-3-3-16,5 3-5 0,7-5 0 16,8 1-6-16,3-3 0 0,8 1-3 0,6-3 0 0,3 0 1 15,2-3 2-15,6 1 2 0,0-2 5 16,-1 1 6-16,2 0 1 0,1 0 4 0,-1 3 1 15,-3 1 1-15,-9 0 4 0,-2 0 8 0,-6 1 4 16,-8 1 7-16,-9-1 6 0,-2 1-2 0,-5 0 0 16,-9 0-6-16,-4-1-6 0,-8 3-8 15,-5-3-1-15,-3 2-4 0,-11-1 1 0,-6 1 1 16,-8 2-1-16,-5 0 1 0,-8 3-1 0,-6-1 2 16,0 0 1-16,-4-1-1 0,0 3-5 15,-4-2-6-15,-2 1-9 0,0-1-4 0,-1 1-6 16,-2-1-16-16,3 0-24 0,-3 1-48 0,-1 1-132 15,-1-1-192-15,2-1-373 0,0 2-64 0,2-1-531 0</inkml:trace>
  <inkml:trace contextRef="#ctx0" brushRef="#br0" timeOffset="5249.04">9622 3078 1553 0,'0'0'200'0,"0"0"4"0,0 0-14 0,0 0-9 0,0 0-18 0,0 0-15 15,0 0-24-15,0 0-20 0,0 0-10 0,0 0-4 16,0 0-7-16,0 0-7 0,116-77-10 0,-78 75-11 16,5 2-9-16,5 0-9 0,4 0-6 0,4 0-8 15,7 2-5-15,5 0-7 0,-1-1-1 16,5-1-3-16,0 2 1 0,2-2 1 0,-3 2-3 16,1 0 1-16,-2-1 1 0,-5 3 1 0,0-1 1 15,-5 1 0-15,-5-1 0 0,-3 1-1 0,-7-1-2 16,-3 1-2-16,-7 1 0 0,-5-3-2 0,-4 1 0 15,-5 0-4-15,-6-2-4 0,-1 3-8 16,-8-2-8-16,-1-1-12 0,-3-1-13 0,-2 0-20 16,0 0-43-16,0 0-54 0,-2 0-78 0,-3 0-57 15,-1-1-68-15,-2 1-207 0,3 0-864 0</inkml:trace>
  <inkml:trace contextRef="#ctx0" brushRef="#br0" timeOffset="6616.02">10587 3016 1053 0,'0'0'227'0,"0"0"-35"0,0 0-32 0,0 0-23 0,0 0-23 16,0 0-24-16,0 0-16 0,0 0-12 15,0 0-7-15,0 0-1 0,90-17 0 0,-73 17 0 16,3-2 3-16,1 1 5 0,2 1 2 0,3 0 2 15,0-2-1-15,0 2-7 0,2-2-4 0,2 2-3 16,2 0-6-16,1 0-3 0,1 0-2 16,3 0-2-16,2 0-3 0,0-2-3 0,2 2-4 15,3 0-5-15,-1-1 0 0,4 1-3 0,0-2 7 16,3 2 8-16,0 0 4 0,1 0 1 0,0-2-5 16,1 2-9-16,3 0-2 0,0 0 0 0,-2-2 0 15,5 1 2-15,-1-1-1 0,0 2-1 16,5-2-1-16,-1-1-3 0,1 1-2 0,3-2-2 15,2 3 1-15,3-3-2 0,2 2-1 16,1 1-4-16,4-2-1 0,-2 1-2 0,5 1 1 0,0-3 3 16,2 4-1-16,1-2 1 0,0 1 2 15,6 1 0-15,-4-2-2 0,4 0 0 0,1 2-2 16,0-2-2-16,2 2 3 0,0-1-3 0,1 1 0 16,0-2-2-16,2 0-1 0,1 2 2 15,-1-2 0-15,3 1 2 0,-3-1-4 0,4 0 1 16,-4 2 1-16,2 0 1 0,0 0 5 0,-3 0-1 15,2 0-1-15,-1 0 0 0,-3 0-2 0,-1 2 1 16,1 0 3-16,-1-1 3 0,-1 3-4 16,-1-2 0-16,-2 1-3 0,1 1-1 0,-3-1 1 15,0-1 1-15,-1 0 0 0,-2 1-5 0,-4-1 0 16,-2-1 1-16,-2 0-3 0,-4 1 5 0,-1 0 0 16,-7 0-1-16,-3 1 1 0,-6-1 0 0,-4 1-2 15,-6-1 1-15,-5 2 0 0,-5-3-3 0,-6-1 1 16,-5 2-2-16,-7-2-2 0,-3 2 0 15,-4-2 0-15,-4 0 0 0,-2 0-6 0,-2 0-5 16,0 0-10-16,-5 0-17 0,0 0-20 0,-4 3-35 16,-2 3-96-16,-3-1-157 0,0 2-164 0,-3-2-311 15,5 0 19-15,3-3-334 0</inkml:trace>
  <inkml:trace contextRef="#ctx0" brushRef="#br0" timeOffset="13398.92">21015 2925 1524 0,'0'0'220'0,"0"0"29"0,0 0 10 0,0 0-5 0,0 0-20 0,0 0-34 0,0 0-47 16,0 0-23-16,0 0-14 0,0 0-14 0,0 0-16 15,0 0-9-15,13-2-20 0,10 4-9 0,7 1-1 16,4-1-10-16,5 2-2 15,7-3-1-15,5 1-3 0,8 2-3 0,5-4-4 0,6 1-1 16,4-1-4-16,8 0-1 0,7 0-3 0,4 0-2 16,2 0-5-16,6 0 3 0,0 0-2 15,1 0 1-15,-2 0-6 0,1 4 2 0,-5-1 1 16,-2 1 0-16,-6-1-7 0,-8 2 0 0,-3-2 0 16,-10 2 0-16,-1-1 0 0,-12-1 0 0,-8-1 0 15,-8 0 0-15,-11-2 0 0,-9 0 0 16,-11 0 0-16,-3 0 0 0,-9-2 0 0,-7-1 0 15,-9-3 0-15,-9 1 0 0,-10-1 0 0,-10-1 0 0,-5 0 0 16,-7 0 0-16,-5 0 0 0,-5 2 0 16,-4-2 0-16,-2 3 0 0,-5 1 0 0,-3-1 0 15,3 4 0-15,-2 0 0 0,1 0 0 16,-2 2 0-16,4 3 0 0,-1 1 0 0,1 1 0 16,2 1 0-16,6 1 0 0,1 0 0 0,6-2 0 15,6 1 0-15,6-1 0 0,6-2 0 0,7 0 0 16,5-1 0-16,6-1 0 0,11 1 0 0,6-3 0 15,5 1 0-15,3 0 0 16,6-2 0-16,9 2 0 0,8-2 0 0,12 0 0 0,12 0 0 16,13-2 0-16,9 0 0 0,15 0 0 0,7 1 0 15,10 1 0-15,4 0 0 0,10 0 0 16,0 0 0-16,-1 0 0 0,1 1 0 0,-6 1 0 16,0-2 0-16,-7 4 0 0,-3-3 0 0,-8 1 0 15,-7 2 0-15,-5-3 0 0,-12 1 0 16,-8 0 0-16,-12-2 0 0,-9 0 0 0,-7 0 0 0,-11-2 0 15,-6 0 0-15,-6 1 0 0,-2-3 0 16,-2 1 0-16,-6-1 0 0,-3 1 0 0,0-3 0 16,-6 5-39-16,4-1-18 0,0 2-16 0,-1 0-27 15,4 0-39-15,3 5-25 0,0 0-30 16,4 2-24-16,3 2-27 0,0-2-20 0,3 2-44 16,4-1-94-16,4 1-155 0,-3-5 9 0,-2 2-233 0</inkml:trace>
  <inkml:trace contextRef="#ctx0" brushRef="#br0" timeOffset="14816.15">1402 3943 1213 0,'0'0'246'0,"0"0"4"0,0 0-18 0,0 0-18 0,0 0-17 0,0 0-14 16,0 0-15-16,0 0-12 0,0 0-19 15,0 0-20-15,0 0-19 0,0 0-26 0,-34-24-20 0,35 24-12 16,4 0-1-16,3 2-1 0,3 0 4 16,5-1 0-16,3 1-6 0,2 0-1 0,3-2-3 15,6 0-2-15,1 0-3 0,6 0-2 0,4 0-1 16,1 0 0-16,7-2-5 0,5 0-1 0,2-1-3 16,5-1-4-16,3 3 2 0,0-3-4 0,5 2-1 15,-1-1-2-15,2 0-1 0,3 1-1 0,1 1-3 16,2-1 3-16,3 0-1 0,2-1 0 15,4-2-2-15,4-1 1 0,2 1-2 0,4-2 2 16,1 0 2-16,1 4 0 0,-2-1-4 0,0 1 5 16,0 1 2-16,-1 2 1 0,-2 0 5 0,-1 0-3 15,-2 2-1-15,-5 1 0 0,-2 1 1 16,-3 3 0-16,-6-2 0 0,2 2 1 0,-7-2 2 16,-1 0-2-16,-6 1 2 0,-6-1 0 0,-3-2-4 15,-4 0 1-15,-6 0-4 0,-4-1 0 16,-5-2-5-16,-3 0 4 0,-4 0 0 0,-2 0-5 15,-4-2 0-15,-5 1 0 0,-2-3 0 0,-4 1 0 16,-2 0 0-16,1-2 0 0,-4 0 0 0,1-1 0 16,-3 1 0-16,-1 0 0 0,-1 0 0 15,0-2 0-15,0 3 0 0,-1 1-11 0,-3-3-8 16,0 3 0-16,1 1-9 0,-1 0-3 0,-1 1-13 16,5-1-26-16,-2 0-36 0,2 2-39 0,0 0-21 15,0 0-17-15,2 2-19 0,4 0-46 0,3 1-60 16,1-1-146-16,5 0-156 0,-4-2-58 15,-3 0-115-15</inkml:trace>
  <inkml:trace contextRef="#ctx0" brushRef="#br0" timeOffset="16315.34">8249 3734 794 0,'0'0'423'0,"0"0"-175"0,0 0-15 0,0 0-29 0,0 0-36 16,0 0-29-16,0 0-8 0,0 0-5 0,0 0-1 16,0 0-3-16,0 0-17 0,0 0-7 15,0 0-12-15,-49-37-14 0,50 37-13 0,5-2-8 16,1 0-7-16,5 2 1 0,2-2 11 0,5 2-8 15,4 0-1-15,6 0-6 0,3-1-7 16,7 1-2-16,8 0-2 0,4 0-1 0,4 0-4 16,7 0-5-16,4 1-1 0,6 1-6 0,2 0-5 15,6 0-1-15,2-1-2 0,2 1 0 0,4 0-2 16,0 1 2-16,3 1 0 0,0 1 0 16,3-1 2-16,0 1 1 0,1 0 4 0,-2-1 3 15,2 3 5-15,-1-1-3 0,1 1 0 0,-1 0 0 16,-1 0-5-16,2-2 0 0,-3 0-6 15,1-1-1-15,-3-1-4 0,-2 1 2 0,-2-1-1 0,-4-1 0 16,-5-1-1-16,-6 1 3 0,-4 0-2 16,-6 0 0-16,-7-2 5 0,-7 0-7 0,-3 1 1 15,-11-1-1-15,-3 0-3 0,-6 0 0 0,-8 0-3 16,-6 0-5-16,-3 0-12 0,-4 0-17 0,-3 0-33 16,0 0-35-16,0 0-34 0,-5 0-35 0,-1-3-31 15,-3-1-44-15,-2 1-25 0,2 0-37 16,-1-3-72-16,-1-2-119 0,3 2-48 0,6 1-249 0</inkml:trace>
  <inkml:trace contextRef="#ctx0" brushRef="#br0" timeOffset="17182.98">11243 3302 1075 0,'0'0'432'0,"0"0"-260"0,0 0-15 0,0 0-14 0,0 0-12 0,0 0-12 0,0 0 3 0,0 0 6 16,0 0 6-16,0 0-3 0,0 0-22 0,0 0-18 15,0 0-13-15,0 0-9 0,-1-11-2 0,-5 29-5 16,1 5-9-16,0 5-7 0,-2 0-4 0,1 4-7 16,-2 0-5-16,-1 0-3 0,3 1-3 0,-1 0-2 15,0-4-1-15,5-1 3 0,0-2-2 16,1-4 1-16,1 1-1 0,0-4-5 0,0-2-2 15,1-1-2-15,1-5-5 0,-1 0 1 16,-1-3-2-16,0-2 0 0,0-3 4 0,0-1 2 0,-3-2 5 16,0-2 1-16,-1-5-2 0,0-3-4 15,-1-4-3-15,1-3-3 0,-2 0-3 0,2-4 1 16,-1-2-3-16,3 0-1 0,-2-4 0 0,2-1-2 16,-1 0 2-16,3-4 0 0,0-1 0 15,3 1-1-15,2-1 0 0,0 0 1 0,0 2 0 16,0 0-2-16,1 4 2 0,-3-1 0 0,0 2 3 15,0 1 0-15,-2 3 1 0,0 1 1 16,2 0-1-16,-3 2-2 0,1 3 0 0,0 0 0 16,-1 0 1-16,0 2 0 0,0 2 2 0,-4 2-2 15,2-2 2-15,-3 4-1 0,0-3-2 0,-4 2 0 0,2 3-2 16,-2-3-1-16,-2 0 4 0,-2 2-4 16,0 2-1-16,-4-2 2 0,-1 0-4 0,-5 1 2 15,1-1-1-15,-6 2 0 0,-1-2 2 0,-5 1 0 16,-1 1 1-16,-5 2-1 0,-2-1 1 15,-4 1-1-15,-2-1 0 0,-3 1 2 0,-3-3-2 16,-1 3 0-16,-3-1 0 0,-3 3-2 0,-1-3 4 16,-3 1-1-16,-5 1 0 0,-1 0-1 15,-3 1-1-15,-3 1 1 0,-2-2 3 0,-3 2-1 16,-3 0-2-16,-2 0-2 0,-2 0 1 0,0 2-1 16,-4-1 0-16,3 3 2 0,-1-2-1 0,-2 1 1 15,2-1-2-15,-2 1 2 0,3 1-1 16,5 1-1-16,-3-2 4 0,5 4-1 0,-1 0-2 15,2 0 4-15,5 4-4 0,2-2 2 0,4 0 3 16,3 2 0-16,8-3 1 0,5 1 2 16,5 2 0-16,3-1 0 0,11 0 1 0,5 1-1 0,5-2 0 15,8 0-1-15,5 0-3 0,5 0 1 16,6-1-1-16,2 1-2 0,0 0 2 0,8 0 0 16,3 1 1-16,1 0 4 0,5 2-2 0,-3 0 1 15,5 4 1-15,-1 1-1 0,1 2-1 0,-2 1-4 16,2 5 0-16,1 1-4 0,0 0 4 15,-3 1-1-15,0 3 1 0,0-4-2 0,-2 1 1 16,-1-1 2-16,-2-1-1 0,2-2-2 0,-1 0 2 16,-2-2 1-16,1-2-1 0,-2-2 7 15,0-2-8-15,-1-3 0 0,-2 1 1 0,-3-5 2 16,-2 1-5-16,2-2 0 0,-2-3-4 0,-1-1-12 16,-1-1-3-16,0-2-15 0,0 0-24 0,0 0-52 15,0 0-84-15,0-5-176 0,-1-4-317 16,1-3-137-16,-1 1-80 0,1 2 96 0</inkml:trace>
  <inkml:trace contextRef="#ctx0" brushRef="#br0" timeOffset="18015.65">10920 3665 1328 0,'0'0'648'0,"0"0"-382"0,0 0-11 0,0 0-23 15,0 0-36-15,0 0-65 0,0 0-38 0,0 0-17 16,0 0 0-16,0 0-2 0,0 0-5 0,114 2-12 16,-43-2-12-16,14 0-14 0,7-2-8 0,11-1-8 15,6 1-2-15,11 0 0 0,7-1 3 0,11 1-1 16,9 0 3-16,11 1-2 0,6 1-5 16,8 0 1-16,2 0-6 0,3 3 2 15,2 2-2-15,-4-1-3 0,-3 1 2 0,-5 0 1 16,-8 1-1-16,-8-1 5 0,-11 0-1 0,-13 0 1 0,-7 0-1 15,-16 2 0-15,-10-1-2 0,-14 1-3 16,-11 0 4-16,-16-2-5 0,-14-3 1 0,-16 2 2 16,-9-1-6-16,-12-1 0 0,-4-2-6 0,-13 2-10 15,-6-2-27-15,-4 0-48 0,-6 2-63 0,-3-2-100 16,3 0-144-16,4 0-333 0,7-2-129 16,6 0-434-16</inkml:trace>
  <inkml:trace contextRef="#ctx0" brushRef="#br0" timeOffset="27090.14">21089 4183 529 0,'0'0'187'0,"0"0"-35"0,0 0 6 0,0 0 0 0,0 0 3 0,0 0 0 0,0 0-3 16,0 0 1-16,0 0-8 0,0 0 7 0,0 0 19 15,0 0 11-15,-89-32 1 0,86 29-14 0,-4 1-30 16,6 2-28-16,-1 0-20 0,2 0-14 16,0 0-9-16,0 3-5 0,2 3-4 0,7-3 6 15,3 1-7-15,8 2-6 0,9-1-6 0,9-2-9 16,7 1-7-16,12-1-6 0,8-1-4 0,10 0-7 16,8 0 3-16,7-2-9 0,8 0 1 0,5 1-4 15,7 1-2-15,3-2 4 0,0 2-2 16,3 0-4-16,0 1 2 0,-3-1 2 0,1 1-1 15,-1 1 11-15,-2-1-11 0,0 4-2 0,-4-2 0 16,-9 2-5-16,0 2 3 0,-7-2-2 16,-6 1-1-16,-3 2-3 0,-5-1 3 0,-3 2 1 15,-6-1-2-15,-5-1 2 0,-10 1-3 0,-4-3 0 16,-7 0 0-16,-11-2 0 0,-7 0 0 0,-8-2 0 16,-7-1 0-16,-6 0 0 0,-3-2 0 15,-3 0-4-15,-6 0-4 0,-2 0-4 0,-2 0-10 16,-3-4-9-16,1 3-22 0,1-3-35 0,-1 2-46 15,-1 0-50-15,3 0-70 0,-1 0-97 0,0 0-112 16,3 1-293-16,1-1-57 0,5 0-109 0</inkml:trace>
  <inkml:trace contextRef="#ctx0" brushRef="#br0" timeOffset="28804.06">5008 5066 1408 0,'0'0'247'0,"0"0"2"0,0 0-19 0,0 0-17 0,0 0-9 0,0 0-2 0,0 0-11 0,0 0-25 15,0 0-33-15,0 0-30 0,0 0-22 0,0 0-21 16,-11-64-8-16,35 62-4 0,7 1-5 16,7 1-2-16,2 0-6 0,6 1-7 0,3 1-7 15,9 2-3-15,1 1-1 0,5-2-2 0,0 1-3 16,5-2 1-16,3 2-1 0,4-1 3 16,1-3 3-16,4 0 0 0,0 0 3 0,1-1 3 15,1-5 3-15,-1 0-6 0,0 1-3 0,-2 0-3 16,-1-2-6-16,-6 2 2 0,-5-1-1 0,-5 1-2 15,-5 2-3-15,-7-2 2 0,-6 1-1 16,-6 1-3-16,-6 1-2 0,-3-2 1 0,-4 3 0 16,-9-1 0-16,-2 0 1 0,-5 0-2 0,-6 1 0 15,-4-1-1-15,0 0 1 0,0 0-9 0,-3-1-7 16,-5-2-6-16,-2 1-13 0,0 0-6 16,-2-1-22-16,0-1-32 0,-2-1-32 0,4 2-38 15,4-2-55-15,-1 0-76 0,2-2-95 0,1 1-282 16,3-1-82-16,1 4-443 0</inkml:trace>
  <inkml:trace contextRef="#ctx0" brushRef="#br0" timeOffset="31732.42">147 5114 1091 0,'0'0'196'0,"0"0"-5"0,0 0-8 0,0 0-17 15,0 0-22-15,0 0-25 0,0 0-21 0,0 0-8 16,0 0-3-16,0 0 6 0,0 0-7 0,0 0-11 15,0 0-8-15,0 0-6 0,-11 42-7 16,12-28-4-16,1 0-7 0,3 4-9 0,-2-1-8 16,-1 6-8-16,4-4-3 0,-1-1-3 0,0 3-2 15,-1 0-2-15,2-1-1 0,-2-1-3 0,-2-6-1 16,5 2-1-16,-5-2 2 0,3 1 13 16,-2 0 24-16,-1-9 24 0,-2 2 10 0,0-7-5 0,0 0-20 15,0 0-16-15,0 0-3 0,0 0 2 16,0-5 5-16,0-6 2 0,0-6-4 0,0-6-4 15,-2 2-3-15,-1-2-3 0,-3-4 1 0,3 1-4 16,-4-3-3-16,3 0-4 0,-1-1-6 0,2 1 3 16,-2 1-6-16,3 2-7 0,0 3-9 15,0 0 4-15,1 6-4 0,1 1 6 0,0 5 12 16,0 4-5-16,1 1 4 0,3 5 0 0,4-1-4 16,1 2-1-16,2 2 2 15,-3 7-3-15,1 3 0 0,2 2-9 0,2 7-5 0,-2-1-7 16,5 1-14-16,-5-2-48 0,1 2-17 0,0-1-18 15,-1-1-28-15,-3-6 11 0,3 4-41 0,-3-4-64 16,-2 0-42-16,3 3-56 0,-1-4-91 16,0 0-129-16,-6-7-38 0,0 0 53 0</inkml:trace>
  <inkml:trace contextRef="#ctx0" brushRef="#br0" timeOffset="31882.02">186 5353 669 0,'0'0'220'0,"0"0"-13"0,0 0-40 16,0 0 8-16,0 0-3 0,0 0-12 0,0 0-25 15,0 0-27-15,0 0-32 0,0 0-25 0,0 0-17 16,0 0-9-16,0 0-2 0,0 0-6 16,41-75 0-16,-32 63-7 0,2 0-6 0,-1-2-54 15,1 2-29-15,2-2-47 0,-3 0-65 0,2 1-42 16,-2-1-78-16,4 2-107 0,-9 5-444 0</inkml:trace>
  <inkml:trace contextRef="#ctx0" brushRef="#br0" timeOffset="32315.9">397 5283 651 0,'0'0'245'0,"0"0"-46"16,0 0-4-16,0 0-6 0,0 0-9 15,0 0-13-15,0 0-9 0,0 0-19 0,0 0-25 16,0 0-27-16,0 0-27 0,0 0-5 0,0 0 5 16,0 0 0-16,-6 14-5 0,1-19-5 15,2-9-4-15,0-5 11 0,3 2 16 0,-1-7 12 16,0 3 9-16,1-5-7 0,0 2-10 0,0-4-10 15,0 3-9-15,0-3-4 0,0 0-6 16,1 1-10-16,0 1-11 0,1 1-5 0,-1 3-9 16,2 3-6-16,1 4-6 0,-1 1-1 0,1 0-1 15,2 2-22-15,1 3 3 0,-1 7 3 0,2 4 0 16,-2 10 28-16,-2 4-3 0,1 3-4 0,0 2-3 16,-4 1-5-16,1 0-1 0,-2 1-1 15,3 1 1-15,-3-4-6 0,0 3 0 0,0-4-3 0,0 0-5 16,0-4 3-16,-3 1-4 15,3-4-2-15,-1-1-1 0,0-3-1 0,1-1-4 0,0-1 0 16,0-1 2-16,0-2 5 0,5-1 10 16,-1 2 8-16,0-3 5 0,2 3 0 0,3-2 1 15,-3 0-2-15,0 2 1 0,3-1-4 0,-1 1 2 16,-3-1 1-16,3 1-7 0,-4-3 1 0,2 1-7 16,-1-2-5-16,0 0 0 0,-3 0 5 0,3-3-8 15,-2-1-27-15,-2-1-52 0,1-2-90 16,2 1-73-16,-2-3-77 0,-2 0-131 0,3 2-153 15,-3 4-435-15</inkml:trace>
  <inkml:trace contextRef="#ctx0" brushRef="#br0" timeOffset="32985.53">528 4850 1102 0,'0'0'303'0,"0"0"-160"0,0 0-19 0,0 0 18 0,0 0 25 0,0 0 16 0,0 0-5 0,0 0-15 16,0 0-27-16,29 91-36 0,-22-75-17 15,-1 0-13-15,0 1-7 0,0-1-6 0,-1-2-4 16,-1 2-7-16,0 0-12 0,-2 0-5 0,-1-2-9 16,2-2-4-16,-1-2 0 0,-2 0 5 0,0-3 1 15,0 0 9-15,0-2 5 0,-4-3 1 16,2-1 0-16,0-1-5 0,-2 0-8 0,0-3-10 15,-1-6-2-15,-1-1-3 0,3-3 2 0,-3-3-2 16,4-5 1-16,-1-2-1 0,-2-2-3 0,4-3 3 16,-2-1-3-16,2 0 1 0,0-1 3 15,1 2 8-15,0 1-1 0,0-1-1 0,1 4-1 16,3 1-7-16,-2 5 0 0,4 2-5 0,-3 4 1 16,3 3-5-16,-2 2 0 0,2 6 1 0,-1 1 0 15,3 1-3-15,-1 8 4 0,-3 1-1 16,4 4-1-16,-5 2 0 0,4-1-5 0,-4 2-1 15,2 3-3-15,-3-3 3 0,-1 4-6 0,-1-4-2 16,0 2 0-16,0-2-4 0,0-1 1 16,0 0-3-16,0-3-1 0,-2 1-10 0,1-4-2 0,-1 0-1 15,0-3-5-15,2 0 0 0,0-1 1 16,4-3 6-16,0 1 10 0,3-3 4 0,-2 3 6 16,5-2 5-16,-1-1 0 0,2 1 10 0,-1 0 3 15,1-2 3-15,-1 0 10 0,-1-2 8 0,0-1 14 16,-2-3 13-16,-2-1 8 0,1 0-7 15,-3-1 3-15,-2-3-4 0,0-1-6 0,1-2 2 16,-2-1-2-16,0-6-11 0,0 0 0 0,-2-3 0 16,0-3-5-16,1-3-3 0,0 2-6 15,0 1 2-15,1 1-10 0,0 4-2 0,0 1-2 16,0 4-6-16,3 5-1 0,-1 3-2 0,4 2-2 16,-3 4-4-16,4 3 1 0,-2 0 2 0,3 3 0 15,2 2-2-15,-1 2-1 0,0 2-5 16,2 0-11-16,-2 0-11 0,1 0-20 0,1 2-21 0,-2-3-25 15,-2 3-14-15,2-3-23 0,-1 3-36 16,0-2-52-16,-5 1-85 0,4-2-84 0,-5 4-212 16,-1-3-58-16,-1-4-385 0</inkml:trace>
  <inkml:trace contextRef="#ctx0" brushRef="#br0" timeOffset="33415.69">730 4959 1014 0,'0'0'635'15,"0"0"-459"-15,0 0-30 0,0 0 38 0,0 0 37 0,0 0 4 0,0 0-37 0,0 0-79 16,0 0-56-16,0 0-28 0,61-99-13 0,-48 77-3 16,2-4-4-16,-3 0-3 0,3 1-4 0,-1-3-4 15,-1 0-10-15,3-1-20 0,2-6-22 16,4-5-30-16,-1-3-37 0,1 1-27 0,-2 7-9 16,-7 3 2-16,0 6 27 0,-3 3 48 0,-3 2 32 15,2 1 33-15,-7 1 24 0,-2 8 10 0,0 0 17 16,-1 4 21-16,-6 4 12 15,0 1 12-15,-3 2-4 0,2 5-9 0,-2 2-12 0,1 2-8 16,0 3-12-16,1 1-6 0,-2 5 2 0,-1 3-9 16,-2 3 3-16,3 2 1 0,0 1 5 0,1 3 3 15,5-3-1-15,-2 1 0 0,6-4-7 16,0-2-3-16,5-3-1 0,6-1 7 0,4-2 14 0,8-8 7 16,1-2 15-16,-2-6 10 0,-1-2 4 15,0-5 8-15,-4 0 5 0,-1 0 3 0,-2-2-4 16,-1 2-8-16,-4 2-16 0,-4 1-15 0,-2 3 5 15,-2 1 8-15,-1 0 5 0,-2 1-7 16,-5 5-23-16,-2 1-24 0,-5 3-16 0,-3 4-5 16,-3 2-1-16,0 0-2 0,3 0-4 0,2-2-11 15,3-4-7-15,2 1-24 0,1-1-25 0,-1 3-24 16,0 0-43-16,1 1-36 0,3 3-49 16,1 2-59-16,0 2-33 0,1-1-49 0,3 3-125 15,0-6-49-15,1-6-377 0</inkml:trace>
  <inkml:trace contextRef="#ctx0" brushRef="#br0" timeOffset="34315">32 5760 1720 0,'0'0'149'0,"0"0"-39"0,0 0-24 0,0 0 8 16,0 0 26-16,0 0 20 0,0 0 23 16,0 0 23-16,0 0-5 0,0 0-17 0,0 0-20 15,0 0-18-15,0 0-13 0,0 0-13 0,106-71-9 16,-56 45-89-16,13-9-19 0,15-6-11 16,3-2-12-16,4-2 66 0,-3 0 0 0,15-8-1 15,0-6 0-15,4-4-7 0,-5-2 2 0,-19 7-1 16,-15 9-4-16,-11 6 8 0,-8 3-3 0,-6 6-4 15,-5 3 0-15,-9 5 0 0,-6 4 0 16,-7 6 2-16,-3 2 4 0,-5 3 2 0,-2-1 2 16,-4 3-3-16,-2-2-4 0,-3-3-7 0,-1 2-5 15,-1-4-1-15,-1 1-2 0,-3-3-4 0,2 0 2 16,1-5-1-16,1-1-3 0,1-3 3 16,-1-3-1-16,1-3-1 0,0-5 0 0,0-2 1 15,1-4 0-15,1-5-2 0,1-1 2 0,2-4-1 16,-1 1-2-16,2-2 6 0,-2 1-2 0,3 3-1 15,-1 4 0-15,-1 7 0 0,3 7 2 0,1 8 1 16,-1 2 1-16,-3 6 0 0,3 1 1 16,-1 6 1-16,0 3-1 0,-1 2-1 0,3 2 0 15,-1 3 1-15,1 0-1 0,-1 0 1 0,2 2-5 16,0 4-5-16,2 8 1 0,2 5 0 0,4 9 3 16,1 6 2-16,0 8 0 0,0 4 2 15,1 6-2-15,-1 0 0 0,4 2-1 0,-2-1 0 16,2-2 0-16,-1 0 2 0,2-7 1 0,0-2-1 15,-3-4-4-15,4-5 1 0,-2-4-1 16,-2-5 0-16,-1-1 3 0,-2-4-1 0,-3-3-1 16,3-5 1-16,-6-1 3 0,2-1-4 0,0-4-4 15,-2-1 1-15,-2-2-1 0,1-2 2 0,-1 0 6 16,0-2 1-16,-1-7-5 0,-6-3 4 0,0-3-3 16,-6-6-7-16,0-3-2 0,-1-4 1 15,-3-1-5-15,0-6 2 0,0 1 0 0,-2-4-9 16,0-1-2-16,1 2-1 0,4-3 5 0,-1 2 2 15,0-2 8-15,0-1 2 0,1-2 2 0,4 0 3 16,-2-4 0-16,3 4 1 0,0-4 0 0,4 4 0 16,-1 1 2-16,4 5 0 0,0 4 2 15,0 5 0-15,1 8-1 0,-1 4 2 0,1 6 3 16,0 4 6-16,-1 3 2 0,-4 3 1 0,2 0-2 16,-4 3-8-16,0 4-3 0,2 0 6 15,-5 4-2-15,-1 3 1 0,-5 2-1 0,-2 5-10 16,-5 5-1-16,-4 4 1 0,-7 2-1 0,-1 5 2 15,-5 0-7-15,-7 5 3 0,7-6 2 0,1-3 0 16,7-5 36-16,2-3-7 0,-3 2-5 16,0 0-16-16,0 2-5 0,-4 1-14 0,1-1 3 15,0 0 0-15,-1-1-3 0,4 0 5 0,-2-3 4 16,4 0 42-16,2-1-10 0,2-3-27 16,3-1 0-16,6-8 0 0,0 2 0 0,7-5 0 0,8-4 0 15,-3 1-5-15,7-6-130 0,2-2-185 16,10-7-356-16,6-5-252 0,0 2 1 0,-7 3-177 0</inkml:trace>
  <inkml:trace contextRef="#ctx0" brushRef="#br0" timeOffset="41499.25">22130 4807 98 0,'0'0'104'0,"0"0"-40"0,0 0-10 0,0 0-16 0,0 0-13 0,0 0-8 15,0 0 12-15,0 0 14 0,0 0 26 16,-90-57 17-16,77 52 20 0,1-2 13 0,-1 2 12 16,-1-1 22-16,3 1 1 0,-2 2 3 15,2-2-7-15,-4 1-5 0,3 1 0 0,1-1 1 16,-2 2 18-16,-3-1 19 0,5-1 6 0,-1 3 4 0,-1-1-22 16,-2 2-26-16,4 0-19 0,2 0-18 15,4 0-18-15,-2 0-17 0,6 0-16 0,1 3-11 16,3 1-4-16,11-1 5 0,7 3 1 0,11-5-2 15,11 3-4-15,13-2-10 0,12-2-5 16,13 0-6-16,15 0-4 0,8-4-1 0,9 1-2 16,7-1 3-16,-1 1-5 0,3-3 2 0,1 3-2 15,-3-1 0-15,-5 1 3 0,-5-1-2 16,-5 3 0-16,-7 1-3 0,-6-2-4 0,-5 2-5 16,-9 0 2-16,-10 0-2 0,-6-1-1 0,-9-1 0 15,-9 1 0-15,-10-1 0 0,-6 0 0 0,-8 0 1 16,-7 1-1-16,-5-1-1 0,-4 0 1 15,-4-1-4-15,0-1-4 0,-4 2-5 0,-5-1-5 16,-3-1-4-16,-4 3-4 0,-3 1-7 0,3 0-14 16,-4 0-26-16,3 0-39 0,-2 5-58 0,7 2-83 15,-3 0-140-15,0 2-215 0,5-3-184 0,5-3-695 16</inkml:trace>
  <inkml:trace contextRef="#ctx0" brushRef="#br0" timeOffset="43701.02">1548 5784 225 0,'0'0'402'0,"0"0"-176"0,0 0-31 0,0 0-26 0,0 0-18 0,0 0-21 16,0 0-23-16,0 0-12 0,0 0-11 15,0 0-3-15,0 0 6 0,0 0 10 0,-46-17 11 0,45 15 22 16,1 2 22-16,0 0 12 0,0-2 0 15,0 2-33-15,0-1-38 0,2 1-39 0,0-2-20 16,3 2-6-16,-1 0-4 0,3 0 1 0,2 0-5 16,-2 0-1-16,1 0-4 0,5 0 0 0,-2 0-2 15,3 0 2-15,1 0 3 0,1 0 0 16,-1 0 1-16,3 0 0 0,2 0-1 0,0 0-3 16,3 0-2-16,2 0-2 0,-1 0 0 15,3 0-4-15,0 0 0 0,1 0-2 0,4 0-1 16,2 0 0-16,-2 2 0 0,1-2 1 0,0 1-1 15,3-1 1-15,-2 0 0 0,0 0 0 0,2 0 0 16,1 2-3-16,-4-2-1 0,2 0 1 0,0 2 0 16,-2-2 2-16,1 0 1 0,1 2-2 15,-2-1 2-15,1-1-1 0,1 2 1 0,-1 0 1 16,2 0-3-16,-2-2 0 0,0 1 0 0,0 1 1 16,1-2 1-16,1 2 0 0,-2 0 2 0,1-1 3 15,2 3 0-15,1-2 3 0,-1-1-2 0,3 0-1 16,0 3 1-16,3-3-2 0,-2 1 0 15,3 0-1-15,-2 0-1 0,3-1 0 16,-1 1-1-16,2 0 1 0,-4-2-3 0,3 2 2 0,0 1 1 16,-1-3 1-16,5 2 0 0,-3 0 0 15,1-2-2-15,2 1 1 0,-6 1-1 0,5-2 0 0,-4 2 1 16,4-2 0-16,-1 0 2 0,-2 2 0 16,5-2-1-16,-2 0 0 0,2 0 1 0,1 0-1 15,0 0 0-15,0 0-1 0,1 0-2 16,1 0 2-16,-2 0 2 0,0 0 1 0,1 0 1 15,1 0-2-15,3 0-1 0,-1 0 0 0,0 0 0 16,1 0-3-16,-2 0 0 0,4 0-2 0,-1 0 1 16,1 0 2-16,3 0-1 0,1-2 0 15,4 0-2-15,-3-1 1 0,3 1 0 0,-1-3 1 16,-1 3 0-16,4-2-2 0,-4 1 2 0,1-1-1 16,2 1 1-16,2-1 1 0,-3 0-3 0,4-1 3 15,0 1 1-15,1-1-3 0,-1 0 1 0,1 0-1 16,1 0-1-16,1-1 1 0,0-1 1 15,4 2-3-15,-2 0 1 0,3 0 2 0,-2-1-1 16,3 1 3-16,1 0-4 0,-2 1 0 0,-1 0 1 16,3-1-1-16,-5 1 3 0,3 1-1 15,1-2-1-15,-3 1 1 0,4 1 1 0,-3-1-3 0,-1 1 1 16,4-1-1-16,-5 2 0 0,4 1 0 16,0-3 0-16,-3 2-2 0,2-1 2 0,1-1 0 15,-2 3-1-15,2-3 1 0,-3-1-4 0,2 2 2 16,3-3 0-16,-2 1 1 0,-2 0 2 15,2 0-1-15,-4 0-1 0,-1-2 2 0,-2 2 0 16,-3-2-1-16,-3 2-3 0,-4 0 0 0,-2 1 0 16,-6-1 0-16,-6 0 0 0,0 1 0 0,-7 1 0 15,-7 1 0-15,-3-2 0 0,-5 3 0 16,-6-1 0-16,-5 0 0 0,-3 2 0 0,-1-2 0 16,-6 2 0-16,-3 0 0 0,0 0 0 0,-2 0 0 15,0 0 0-15,0 0 0 0,0 0 0 0,-2 0-23 16,0 0-32-16,-2 0-35 0,0 2-72 15,1 5-143-15,-5-2-193 0,1 1-284 0,1-3-21 16,0-1 77-16,1-2 75 0</inkml:trace>
  <inkml:trace contextRef="#ctx0" brushRef="#br0" timeOffset="52816.09">1617 6373 933 0,'0'0'241'0,"0"0"-36"0,0 0-9 0,0 0-21 0,0 0-24 0,0 0-23 16,0 0-16-16,0 0-9 0,0 0-7 16,0 0-12-16,0 0-12 0,0 0-19 0,2-35-12 15,-1 33-9-15,1 1-10 0,1-1-8 0,1 0 0 16,2-1 0-16,3-3 3 0,1 1 6 15,0 2 5-15,3-2 4 0,3 0 5 0,-1 2 1 16,5-3-5-16,-2 3-4 0,1-1-5 0,2 1-3 16,-1 1-4-16,2 0-4 0,1 1-4 15,3 1-7-15,-1-2 2 0,3 2-2 0,-2-2-1 16,1 2 0-16,2-1 1 0,0 1 0 0,0-2 0 16,0 0-1-16,5-1 2 0,-2 3-2 0,2-4 2 15,2 4 1-15,-1 0-1 0,0 0 2 16,-2 0 0-16,1 0 3 0,0 0 1 0,1 0-1 15,2 0 0-15,-3 2-5 0,2-2 2 0,0 2 0 16,-2-2-2-16,1 0 0 0,-1 0 2 0,0 0-2 16,1 0 0-16,-1 0 2 0,0 0 0 0,-2 0 2 15,2 0 2-15,0 0 3 0,1 0-3 16,-1 0 0-16,1 0 0 0,-2 0-1 0,2 1-3 16,-1-1 1-16,1 0-4 0,-1 0-1 0,4 0 2 15,-5-1-2-15,3-1 1 0,-2 0-2 0,0 2 1 16,-1 0 1-16,1-2-1 0,-4 2 3 0,3 0 1 15,-2 0 1-15,1 0 5 0,0 0 1 16,-1 0-3-16,0 0-1 0,-1 0-2 0,-2 0-3 16,2 2 2-16,-1-2-2 0,1 2-1 0,-1 0-2 15,0-1-2-15,0 1 3 0,1 0 0 16,0 1-1-16,1-1 1 0,-1 1 2 0,-1-1-1 16,3 2 2-16,-1-1 1 0,1 2 0 0,3-1 2 15,-4 1 3-15,3-2-3 0,-1 0 0 16,1 1 0-16,1-1 0 0,1 1 3 0,-1-3-1 15,1 1-2-15,0 2-3 0,1-4-1 0,2 1 1 16,-2 1 0-16,1 0-2 0,2-2 1 0,1 0 0 16,-2 0 1-16,3 0 3 0,-1 0 0 15,0 0 1-15,3 0 0 0,-1 0 2 0,0 0-2 0,-2-2-1 16,4 0 0-16,-1 1 0 0,1-1-2 16,3 0 0-16,-2-1-3 0,2 1-2 0,2-1 3 15,1-1 1-15,-3 1 2 0,0 1 0 0,1-1-2 16,-1 0 0-16,2-1-2 0,1 1 0 0,-1-1 1 15,0 1 0-15,1-1 1 0,0 2 3 16,1-1-3-16,0 0 1 0,-1 1 0 0,1-2 0 16,0 3-1-16,4-3 1 0,-2 1-3 0,0 1-1 15,5-3 0-15,-1 1 3 0,-1 2-3 0,3-3-1 16,0 2 0-16,2-3-1 0,-2 3 1 16,1-2 1-16,0 1 1 0,0 0-1 0,0 0 2 15,0 1 2-15,-2-1 3 0,-3 3 1 0,2-3 4 16,0 1 2-16,-3 1-1 0,3 0-2 0,-3-1-4 15,3 1-3-15,-4 0-1 0,5 0 1 16,-2 1-3-16,-1-1 0 0,1 0-2 0,-1 2-1 16,3-2 1-16,0 1 1 0,-3-1 0 0,3 2 0 15,0-2 3-15,0 0-1 0,-3 1-4 0,3-1-1 16,1 0 0-16,-2 1 3 0,0-1 1 16,2 0 0-16,0 2-1 0,-2-2-2 0,-3 2 4 15,3 0 0-15,-4 0-1 0,1 2 0 0,0 0 0 16,-2 0-1-16,1-1 1 0,1 1 0 0,-1 0 0 15,3-1-1-15,-2-1 1 0,0 2 1 0,0-2-3 16,1 0 1-16,0 0-1 0,-2 0 2 16,3 0 0-16,-2 0 0 0,2 0-1 0,-3 0-2 15,-3 0 3-15,4 0 2 0,-2 0 2 0,-1 0 3 16,-1 0 3-16,1 0 3 0,-1 0 0 16,3 2 2-16,-1-2 0 0,2 3-1 0,0-1 1 15,-1 0-1-15,4 0-1 0,-4-1-1 0,4 1-3 16,-2-2 3-16,1 2-5 0,1 0-1 0,2-2 0 15,0 0-5-15,1 0 3 0,-1 0-1 16,-1 0-1-16,2 1 0 0,-1-1 0 0,-2 0 1 16,1 2 1-16,-1-2 0 0,1 0 1 0,-1 2-1 15,1-2 1-15,-2 2 0 0,3-2 0 0,-3 1-1 16,3 1-1-16,-2-2 1 0,2 2-2 16,2-2 0-16,-1 2-3 0,1-2-4 0,1 0 4 15,-2 1-2-15,1 1 1 0,1 0 1 0,2-2-2 16,0 2 0-16,2-1 2 0,-3-1-1 0,4 0 1 15,-4 2 1-15,4-2 1 0,-3 0-1 0,2 2 0 16,0-2 1-16,0 0 0 0,2 0 4 16,-4 0-2-16,3 0-1 0,-5 0-1 0,3 0-1 15,0 0 0-15,-3-4 1 0,5 4-2 0,-1-3 1 16,-1-1-1-16,1 3-4 0,-2-3-1 0,-2 1 2 16,-1 1 1-16,1-2 4 0,2 1 4 15,-4-1-2-15,0 3-1 0,-5-3-4 0,2 2 0 16,-5 1 0-16,-1-1 0 0,-2 0 0 0,0 0 0 15,-2 1 0-15,-2-1 0 0,2 0 0 0,-4 1 0 16,-3-1 0-16,0 0 0 0,-3 0 0 16,-5 1 0-16,-3-1 0 0,-1-2 0 0,-8 4 0 15,-2-1 0-15,-7 1 0 0,-2-2 0 0,-2 2 0 16,-6 0 0-16,-2 0 0 0,0 0 0 0,0-2 0 16,-4 2-19-16,-4 0-35 0,-1 0-36 15,-3 0-53-15,-4 4-77 0,2-1-140 0,-5 1-137 16,-2-3-220-16,2-1-16 0,0-1 62 0,9-1 80 15</inkml:trace>
  <inkml:trace contextRef="#ctx0" brushRef="#br0" timeOffset="67648.7">7873 6886 1037 0,'0'0'130'0,"0"0"-11"0,0 0-11 0,0 0-23 16,0 0-18-16,0 0-11 0,0 0-12 0,0 0 3 15,0 0 8-15,0 0 18 0,0 0 12 16,0 0 8-16,-81-12 4 0,81 10-2 0,0 0 6 15,-1 2 9-15,1 0 0 0,0 0-5 0,0 0-14 16,0 0-22-16,0 0-13 0,0 0-14 16,0 0-5-16,1 0 3 0,1 0 4 0,4 0 12 0,1 0 3 15,-2 0-2-15,6 0-7 0,-1 0-7 16,6 0-5-16,-2-2-3 0,5 2-2 0,-2-1-3 16,4-1-2-16,2 0 0 0,0 0-4 0,4 1 3 15,0-1-4-15,0 0 0 0,2 0 1 0,0 1-8 16,-3-1 1-16,2 0-1 0,3 0 1 15,0 1 2-15,2-1-2 0,1-2-2 0,0 3-3 16,3-1-2-16,0-1 1 0,0-1-3 0,5 1 3 16,-2 1 0-16,1-3 0 0,5 2 2 0,-2-1 0 15,-2 1 4-15,3 1 0 0,-2 0 5 16,2 1 2-16,-4-3-5 0,3 4 1 0,0 0-2 16,0 0-4-16,0 0 3 0,4 0-2 0,2 0-3 15,-1 0-4-15,4 0-2 0,1 0 0 16,2-1-5-16,1 1 3 0,2 0-2 0,0 0-1 0,2 0 1 15,3 0 0-15,-2 0 3 0,3 0-1 16,-1 0 1-16,3 1 3 0,-3 1-7 0,1 1 2 16,2-1-3-16,0-2 0 0,0 2 3 15,1 0 0-15,-1-1 1 0,2-1-5 0,0 2 3 0,1-2 2 16,1 0-1-16,0 0 5 0,1 0-2 16,-1-2-5-16,0 1 2 0,-4-1 0 0,-4 0 2 15,-3 0 2-15,-6 1-7 0,-6-1 0 0,-5 0 0 16,-5 2 0-16,-8 0 0 0,-7 0 0 0,-6 0 0 15,-6 0 0-15,-6 0 0 0,-3 0 0 16,-2 0 0-16,0 0-9 0,-1 0-21 0,-3 0-14 16,-3 0-25-16,-4 2-27 0,-2 0-29 0,-2-1-34 15,-1 1-27-15,0 0-37 0,2 1-26 16,3-1-22-16,5 2-23 0,3-3-36 0,3 1-75 16,0-1-109-16,3-1-577 0</inkml:trace>
  <inkml:trace contextRef="#ctx0" brushRef="#br0" timeOffset="74215.1">13364 6668 677 0,'0'0'258'0,"0"0"-71"0,0 0-16 0,0 0-17 0,0 0-9 15,0 0-7-15,0 0-15 0,0 0-4 0,0 0-5 16,0 0-12-16,0 0-18 0,0 0-23 0,-53-24-22 16,55 24-8-16,0 2 2 0,6 0 10 0,-1 0 8 15,0 2-2-15,8-1-3 0,-2 1-13 16,5-1-9-16,3-1-6 0,2-2-4 0,5 0 2 0,3 0 1 16,3 0 3-16,4 0 1 0,3 0 6 15,1-2 4-15,8-1 5 0,-1 1 5 16,4-1-4-16,0-1-5 0,7 0-5 0,1 0-10 0,3 1-3 15,4-1-4-15,0-1-3 0,3 2-1 0,1 1-4 16,0-2-1-16,3 3-3 0,1-1 0 16,0 0 1-16,2 0 1 0,-3 2 1 0,3 0 0 15,-3 0 0-15,4 4-1 0,0-1 6 0,-1 1 11 16,4-1 11-16,0 1 10 0,4 1 4 16,-2-1-1-16,4-1-3 0,-1 1-3 0,3 0-5 15,2-1-2-15,-1 1-6 0,3-1-7 0,3 1-2 16,2-1-5-16,-1 1 2 0,4-1 2 0,-1 1-2 15,5-1-1-15,0 1 3 0,1 1 0 16,2-2 2-16,3 3 2 0,0-1-4 0,1 0 0 16,1 0-1-16,3 1 0 0,-1-1 2 0,2 0 0 15,-1 1 1-15,3-1 3 0,0 2-2 0,1 0 0 16,0 0-2-16,0-1-4 0,4-1 2 0,-1 0-1 16,3 0-2-16,3 1-3 0,-1-3 0 15,0-1-1-15,3 1 0 0,1-3 2 0,-1 2-3 16,0 0 1-16,1-1 2 0,-3 1 3 0,1 0 4 15,-6 0 3-15,2 1 0 0,-1-1-2 0,-3 0-1 16,0-2-2-16,-3 0-6 0,0 0-2 16,-4-2 0-16,-3-3-2 0,0-2 2 0,-3-2-5 15,-5 0-2-15,-5 1-1 0,-1-3-1 0,-9 1 1 16,-5-1-5-16,-12 1-1 0,-3 2 2 0,-10-3-2 16,-8 3 6-16,-11 1 1 0,-3-2 3 15,-9 5 2-15,-9-1-2 0,-6 4 0 0,-4-1-9 16,-7 0-10-16,1 2-15 0,-4 0-23 0,-5 0-39 15,-4 0-65-15,-4 4-143 0,-4-1-172 16,3 0-307-16,4-1-824 0</inkml:trace>
  <inkml:trace contextRef="#ctx0" brushRef="#br0" timeOffset="79364.78">22627 6595 1713 0,'0'0'197'0,"0"0"51"0,-101 11 27 0,72-8-9 0,8 1-1 0,11-2-60 15,9-2-70-15,2 1-28 0,9 1-30 16,12 0-19-16,14 1 1 0,14-1-4 0,15 0-6 16,17-2 2-16,11 0-12 0,8 0-6 0,7 0 4 15,-3 0-2-15,4 2-3 0,-4-2-4 0,-3 3 0 16,0 2-4-16,-10-1-2 0,-4-1 2 0,-12 1-8 16,-6-2-5-16,-13 0-5 0,-11-2-6 15,-7 0 0-15,-11 0 0 0,-8-2 0 0,-6-2 0 16,-8-1 0-16,-5-2 0 0,-1 2 0 0,-4-2 0 15,-4-2 0-15,-2 0 0 0,-5 2 0 0,0 0-34 16,-2 2-13-16,1 0-24 0,0 3-35 0,-1 2-36 16,4 0-71-16,-2 3-132 0,-1 4-139 15,6 0-307-15,1-1-817 0</inkml:trace>
  <inkml:trace contextRef="#ctx0" brushRef="#br0" timeOffset="80382.03">1629 7540 1188 0,'0'0'247'0,"0"0"-40"0,0 0 0 0,0 0-6 0,0 0-18 15,0 0-18-15,0 0-22 0,0 0-28 0,0 0-38 16,0 0-30-16,0 0-23 0,0 0-3 0,-28-16 8 15,40 13 6-15,2 3 1 0,6-2-7 0,0 0 0 16,4 2-11-16,2 0-2 0,5-2 0 0,3 2-1 16,2-1 0-16,3 1 3 0,4 0-3 15,-1 0-2-15,5-2 7 0,0 0 2 0,1 2 5 16,4 0 1-16,-1 0-3 0,3 0-2 0,0 0 0 16,-2 0-1-16,1 0-2 0,1 0 0 0,1 0-2 15,-3 0 8-15,0 0-6 0,0 2 0 16,0 0-5-16,-1 1-6 0,2-1 1 0,1 1 2 15,-1 1 0-15,2-1 1 0,-2 1 1 0,3-1 1 16,-3 1 2-16,5-1-3 0,-1-1 1 16,3 2-2-16,0-3 2 0,0-1 1 0,-1 2-1 15,1-2 0-15,-2 0-2 0,0 0 12 0,-4 0-6 16,0 0 3-16,-2-2 4 0,-4 1-6 0,-1-1 3 16,-8 2-3-16,-4 0-8 0,-6 0-5 15,-6 0 1-15,-6 0-3 0,-5 2 1 0,-3-1-3 16,-3 1-1-16,-3-2-5 0,-2 2 3 0,-1-2 4 15,0 0 1-15,0 0 3 0,0 0-3 0,-1 0 8 16,0 0-6-16,-6 0-2 0,1 0-4 16,-2-2-16-16,-1 0-12 0,0-1-28 0,-1 1-42 15,4 0-81-15,0-1-191 0,2-1-321 0,0 1-175 16,3-1-738-16</inkml:trace>
  <inkml:trace contextRef="#ctx0" brushRef="#br0" timeOffset="90565.13">4581 9465 1085 0,'0'0'179'0,"0"0"10"0,0 0-33 0,0 0-35 15,0 0-31-15,0 0-27 0,0 0-29 16,0 0-24-16,0 0-11 0,0 0-2 0,0 0 1 15,0 0 4-15,12-21 1 0,-1 23-2 0,2-2 0 16,3 2 0-16,0-2-1 0,4 0-4 16,0 0 5-16,1 0 3 0,2 0 4 0,-1 0 10 15,3 0 3-15,0 0 8 0,-1 0 9 0,2 0 6 16,1 0 2-16,0 0 1 0,3 0-2 0,2 0 1 16,-1 0-3-16,5 0-3 0,-1 0-3 0,3 0-4 15,4 0-3-15,-1 0-3 0,4 0-5 0,1-2-8 16,2-1 2-16,0-1-1 0,2-1-2 0,0 2 3 15,3-3-3-15,1-1 1 0,0 2 2 16,-1-2 6-16,3 0 11 0,-2 3 12 0,-1-1 9 16,1-1 10-16,-2 1 0 0,0 0-6 15,1 1-4-15,1-1-8 0,3 2-8 0,-2-3-3 16,4 3-6-16,-1-1-5 0,0-1-5 0,0 2 0 16,2-3-2-16,0 3-5 0,0-2 5 0,2 0-2 15,-1-1 1-15,0 1 0 0,0 2-1 16,1 0-1-16,-1-2-3 0,-1 1 6 0,0 1-5 15,-6-1 0-15,6 1 1 0,-2-1 2 0,-2 1 1 16,4-1 3-16,-1 1 3 0,-2-1-7 0,3 1 5 16,0-1 0-16,0 1-6 0,2-1-3 0,-1 3-3 15,1-1-2-15,2 0 0 0,-1 0 0 16,-3 2-3-16,-2 0-2 0,1 0 0 0,-1 0 6 16,-3 0-5-16,3 0-1 0,-3 0 0 0,1 0 0 15,-2 2-1-15,3-2 4 0,-3 2 0 0,-1 0-10 16,3-1 8-16,-1-1 0 0,0 2-1 15,1 0 3-15,-4 0-3 0,6-1 0 0,-3-1 0 16,3 2 1-16,-2-2 0 0,0 2-1 0,-2-2 1 16,2 2 7-16,-2-2-4 0,-1 1 1 0,4 1 2 15,-2-2-1-15,2 2 3 0,0-2 1 16,2 0 0-16,-1 0-8 0,2 0 7 0,-3 0-2 16,1 0-1-16,1 0 1 0,-2 0-2 0,1 0-3 15,-3 0 2-15,1 0-1 0,-2 0 0 0,1 0 0 16,-3 0-1-16,0 0 6 0,-3-2-5 15,-2 2-2-15,0 0-1 0,-3 0-1 0,-2 0 2 16,-1-2 0-16,-2 2 1 0,-2 0-7 0,-3-1 5 16,-6-1 1-16,-2 2 0 0,-2-2 1 15,-7 0-2-15,1 2-1 0,-8 0 1 0,1-1 1 16,-6 1-1-16,-1 0-2 0,-3 0 1 0,-1-2 3 16,0 2-2-16,0 0-2 0,0 0-4 0,0 0-12 15,-4 0-10-15,0 0-25 0,-1 0-48 16,-2 2-90-16,0 5-105 0,-2 1-114 0,-2-1-296 15,2-1-44-15,4-3-496 0</inkml:trace>
  <inkml:trace contextRef="#ctx0" brushRef="#br0" timeOffset="109251.73">12622 8153 1586 0,'0'0'131'0,"0"0"13"0,0 0-30 0,0 0-14 0,0 0-9 16,-90-12 13-16,78 13 13 0,0 5 3 0,-1 1-8 15,2 1-32-15,1 1-23 0,4 0-9 0,-3 1-1 16,7 0-6-16,-2 0-7 0,4 4-10 0,0 2-9 15,4 0-4-15,1-2-3 0,3 2-4 16,2 0-5-16,3 0 1 0,2-4 1 0,-1 4 2 16,3-4 2-16,1-1 3 0,-2 1 5 0,3-1 9 15,-1-1 13-15,-5-1 12 0,1-2 10 0,-4 2 6 16,-3-4 5-16,2 2-11 0,-7-2-7 0,1 2-7 16,-2-3-4-16,-1 2-2 0,-3-1-4 15,-1 2-6-15,-5 0-13 0,0-2-1 0,-2 0-2 16,0-1-6-16,-3-2 0 0,-1-1-4 0,1-1-5 15,-3 0-1-15,4-5-3 0,-3 0-6 16,4-2-9-16,0-2-10 0,3 2-14 0,0-2-41 16,5 2-60-16,-1 0-78 0,5 0-28 0,0 0-17 15,6 0-2-15,1 1 2 0,3 1-100 0,0 3-46 16,1 1-6-16,-6-1-345 0</inkml:trace>
  <inkml:trace contextRef="#ctx0" brushRef="#br0" timeOffset="109481.87">12685 8504 587 0,'0'0'394'15,"0"0"-163"-15,0 0-36 0,0 0-12 16,0 0-8-16,0 0 5 0,98 17-11 0,-82-26-4 16,0-1 2-16,-1-4-3 0,0 0-3 0,-4-4-10 15,2 2-1-15,-3-3-12 0,-2-1-15 0,1 0-22 16,-7 3-24-16,-2 0-16 0,0 1-15 0,-1 2-8 16,-8 0 1-16,-1 2-12 0,-1 2-4 15,-5 1-3-15,1 4-20 0,-3 2 6 0,0 3-3 16,1 3-11-16,-3 4 2 0,0 6-13 0,1 3-12 15,0 5-9-15,5 0-23 0,-2 2-31 0,7 2-21 16,5-1-23-16,0-3-50 0,4-4-82 16,4-3-78-16,3-2-134 0,-1-5-141 0,1-4-726 0</inkml:trace>
  <inkml:trace contextRef="#ctx0" brushRef="#br0" timeOffset="109867.36">13048 8224 1431 0,'0'0'482'16,"0"0"-197"-16,0 0-42 0,0 0-42 0,0 0-35 16,0 0-67-16,0 0-30 0,0 0-19 0,-40 91-10 15,31-72-8-15,3 1-6 0,1 0-3 0,-2-3-3 16,4 0-1-16,1-1-2 0,-1-2-4 16,3-2-5-16,0-2-7 0,3 0 0 0,0-3-2 15,4 4-1-15,1-2-1 0,2-2-2 0,2-2 2 16,0-2-2-16,1-1 2 0,3-2 1 0,-2 0-2 15,4 0 2-15,-2-2-1 0,1-3 0 0,1-2 1 16,-3-2-2-16,2-3 1 0,-4 0 2 16,2 0 4-16,-4-3 1 0,-2-1 4 0,-2-1 7 15,0-2 6-15,-3-1 12 0,1 0 7 0,-3 1 5 16,1 2 5-16,-1 1 0 0,-1 1 1 0,-1 5 1 16,0 4-3-16,0 1-2 0,0 3-2 15,-1 2-7-15,-1 0-12 0,0 9-10 0,0 2-9 16,1 7-5-16,-1 3 2 0,-1 3-3 0,-1 2-1 15,3 0-2-15,0-2-1 0,0 1-6 0,1-5-8 16,0-1-21-16,3-5-30 0,4-2-55 16,-2-2-25-16,3-6-46 0,2-1-102 0,-1-3-53 15,0-3-134-15,-2-4-150 0,-3 3-766 0</inkml:trace>
  <inkml:trace contextRef="#ctx0" brushRef="#br0" timeOffset="110265.18">13391 8338 999 0,'0'0'605'0,"0"0"-461"16,0 0-8-16,0 0-14 0,0 0 12 0,-4 100 3 15,5-89-7-15,2-2-19 0,1 0-21 0,-1 0-25 16,4-2-18-16,-4-2-15 0,2-2-9 0,-2 1-1 16,-1-4 3-16,3 0 12 0,-4-2 14 0,0-3 12 15,-1-2 1-15,0-4-3 0,0 1-12 16,0-1-7-16,0-5-5 0,0-2-5 0,-1-1 2 15,1-3 3-15,0 0 7 0,1-3 4 0,2 4 7 16,5-1-4-16,0 3 0 0,0 0-7 16,4 5-10-16,-1 4-12 0,2 1-5 0,-2 7-5 15,0 2 1-15,0 4-1 0,-1 6-3 0,0 4 0 16,0 4-2-16,-1-1 0 0,-3 5 1 0,-3-1-4 16,1 2-3-16,1-1 2 0,-5 0-1 0,0 1 2 15,0-2 6-15,-2 1-9 0,-5-2 2 0,0 1-1 16,1-2-2-16,-3-1 1 0,-1-1-4 15,0-2-2-15,-1-3-1 0,0-1-3 16,-4-6-2-16,4-1-6 0,0-4-9 0,0 0-4 16,3-6-12-16,5-2-20 0,1-5-35 0,2-1-51 15,0 0-66-15,4-4-62 0,5 1-20 0,2-2-30 16,1-1-10-16,4 0-84 0,-3-2-33 0,-1 8-73 16,-4 2 26-16</inkml:trace>
  <inkml:trace contextRef="#ctx0" brushRef="#br0" timeOffset="110651.04">13684 8274 660 0,'0'0'347'0,"0"0"-62"0,0 0-13 16,0 0 2-16,0 0 6 0,18 100-18 0,-18-81-45 16,0 2-50-16,-2 1-58 0,-3-3-25 15,3-2-17-15,0 1-8 0,0-6-11 0,-3-2-10 16,3-3-11-16,1-5 0 0,1 0 7 0,-1-2 6 16,1 0 0-16,-2-6-2 0,0-4-14 15,0-6-10-15,1-1-3 0,0-4-10 0,1-1 1 16,0-1 1-16,6-1-2 0,-2 6 10 0,5-1 10 15,1 1 16-15,1 6 7 0,4 1-2 0,-1 6-10 16,0 5-15-16,1 4-9 0,-2 8 0 16,-2 2 0-16,0 7-2 0,-2-1-2 0,0 3 0 15,-3-1-4-15,-1 1-1 0,-2-3-3 0,1-3-20 16,-1-1-15-16,-2 0-26 0,-1-4-25 0,0-2-6 16,0-3-2-16,0 0 3 0,-1-2-2 0,-4-2-49 15,0-1-68-15,-5-2-17 0,0 0 0 0,-3 0 55 16,-3-4 82-16,3 1 43 0,-4 0 44 15,4-1 36-15,2 1 27 0,0 2 15 0,1-1 5 16,2 0-14-16,6 0-17 0,2-1-15 0,0-1-8 16,4-1-7-16,4-4-4 0,4-1-5 0,1-2-13 15,2-4-12-15,-3 0-28 0,4 0-58 16,-2-3-100-16,2-2-169 0,-3 0-81 0,-2 6-15 16,-4 3-185-16</inkml:trace>
  <inkml:trace contextRef="#ctx0" brushRef="#br0" timeOffset="110765.04">13871 8089 979 0,'0'0'370'0,"0"0"-175"0,0 0-43 16,0 0-39-16,0 0-43 0,0 0-35 0,0 0-23 15,0 0-12-15,0 0-12 0,0 0-28 0,0 0-77 16,0 0-124-16,-35 95-138 0,35-88-758 0</inkml:trace>
  <inkml:trace contextRef="#ctx0" brushRef="#br0" timeOffset="111280.95">13938 8442 903 0,'0'0'342'0,"0"0"-139"0,0 0-38 16,0 0-10-16,-14 103-14 0,14-90-21 0,0 0-22 16,0-5-9-16,0-2-1 0,0-5-10 0,0-1-14 15,0 0-3-15,1-5 7 0,-1-4 15 0,0-5 15 16,0-1-8-16,0-5-20 0,0-1-14 15,0-4-10-15,0 3 1 0,0-2 9 0,1 0 11 16,-1-2 9-16,6 5 5 0,-2 1 0 0,4 0-12 16,-3 5-14-16,3 2-19 0,-1 5-12 15,-2 2-10-15,4 2-2 0,-1 4 2 0,-1 0-6 16,-3 4 1-16,4 5 0 0,-5 2-1 0,-2 4 1 16,0 1-2-16,-1 3-1 0,0 0-1 15,0 2-1-15,-2-1 0 0,0 1-4 0,-3 0 0 0,2-1-2 16,2 1-4-16,-1-2 1 0,2 1-3 15,0-4 0-15,0 0-4 0,5-4 0 0,3-1-4 0,0-6-4 16,3 0 0-16,1-5-1 0,0 0 5 16,4-5 4-16,-3-6 4 0,5-1 5 0,-5-5 1 15,4 0 6-15,-5-2-1 0,4-2-1 16,-3 0 3-16,-2 1 2 0,-2-1 0 0,-1 0 4 16,-3 0 3-16,0 4 2 0,-3 4 4 0,0 1 4 15,-2 3 6-15,0 4 5 0,0 5 4 0,0 1-4 16,0 6-4-16,0 7-11 0,0 3-6 15,-1 6 0-15,-2 3-2 0,-1 3-2 0,2-2-2 16,-2 5-3-16,-1-3-4 0,4-2 0 0,0-4-2 16,0-4-2-16,1-5-3 0,0-4-3 15,0-3-9-15,1-7-8 0,0 0-14 0,4-4-20 16,-3-6-25-16,2-1-63 0,-3-7-68 0,4-3-129 16,-3-5-129-16,-1 1-221 0,0 6 12 0,-1 5-424 0</inkml:trace>
  <inkml:trace contextRef="#ctx0" brushRef="#br0" timeOffset="111366.36">14253 8108 588 0,'0'0'-43'0,"0"0"-161"0,0 0-137 0</inkml:trace>
  <inkml:trace contextRef="#ctx0" brushRef="#br0" timeOffset="111748.65">14334 8313 1054 0,'0'0'560'0,"0"0"-298"0,0 0-36 16,-4 97-13-16,0-71-18 0,2-2-25 0,-1-1-52 16,-2-4-39-16,4-2-22 0,0-5-15 0,1-2-12 15,0-5-6-15,0-3 4 0,0-2 16 16,1-3 34-16,0-5 13 0,4-8 2 0,-2-1-17 16,2-6-29-16,0-3-14 0,4 0-3 0,-1 0 3 15,2-2 5-15,1 5-2 0,2 2 0 0,-2 3-3 16,5 6-8-16,-3 3-6 0,3 6-8 15,-1 3-1-15,-3 7-6 0,-1 5 0 0,3 6-1 16,-5 4-8-16,-2 0 3 0,2 3-2 0,-4 1-5 16,-1-4-10-16,-2-2-16 0,2 0-19 0,-1-5-28 15,-2-1-20-15,-1-2-7 0,0-3-2 0,0-3 4 16,0-2-22-16,-4-4-87 0,-3 0-29 16,-1-4-23-16,-3 0 23 0,0-3 89 0,-3-2 51 15,-1 2 54-15,-4 0 35 0,4 0 34 0,-3 4 27 16,4 3 29-16,-1 0 32 0,4 0 52 0,2 3 28 15,4 3-9-15,0-1-22 0,4 0-64 16,1-2-61-16,6-1-32 0,5-2-25 0,2-5-28 16,5-4-47-16,2-1-38 0,3-4-60 0,4-2-99 15,2 3-209-15,-6 1-12 0,-10 5-399 0</inkml:trace>
  <inkml:trace contextRef="#ctx0" brushRef="#br0" timeOffset="112114.66">14886 8123 2325 0,'0'0'220'0,"0"0"-17"0,0 0-59 0,-38 87 9 0,25-58-7 0,1 3-21 0,2 0-31 16,-2 1-42-16,0-1-22 0,2-2-14 0,2-2-8 15,-1-5-6-15,5-5-3 0,-1-4-8 16,4-4-15-16,0-1-25 0,1-5-43 0,2-3-51 16,6-1-85-16,1-1-28 0,3-5-24 0,0-2-45 15,5-5-106-15,-5 6-79 0,-2 0-660 0</inkml:trace>
  <inkml:trace contextRef="#ctx0" brushRef="#br0" timeOffset="112449.87">15076 8257 1975 0,'0'0'294'15,"0"0"0"-15,0 0-5 0,0 0-17 16,0 0-54-16,0 0-79 0,-89-21-49 0,76 28-27 16,-3 1-11-16,4 3-12 0,-2 5-6 15,2-2-5-15,-2 6-5 0,5-1-5 0,3 2-6 0,0-1-4 16,2 1-2-16,4-2-1 0,0 0-2 0,2-3-1 16,2-1-3-16,5-1-2 0,4-2 1 15,1-2-1-15,4-1-1 0,-2-2 0 0,3-2 0 16,3-1-2-16,-1-3 4 0,4-1-1 0,-1-1 1 15,2-3 0-15,-1-1 1 0,2 0 2 0,-3-2 0 16,-2 0 0-16,1-2-1 0,-6 0-2 16,1-1 3-16,-5-1 0 0,0 2 2 0,-2-2 5 15,-6 1 1-15,1-2 6 0,-4-1 2 0,-1 0 3 16,-1 0-2-16,-3 0-3 0,-5 1-1 16,-3 0-6-16,0 1 0 0,-6 3-3 0,4 1 1 15,-5 3-5-15,1 4-4 0,3 2-8 0,-3 5-15 16,3 3-17-16,2 6-33 0,-3 1-62 0,5 4-66 15,5-2-146-15,0 2-116 0,3 0-240 16,2-8-26-16,0-3-546 0</inkml:trace>
  <inkml:trace contextRef="#ctx0" brushRef="#br0" timeOffset="112731.95">15308 8450 1445 0,'0'0'559'0,"0"0"-261"0,0 0 1 16,0 0 3-16,20-95-27 0,-16 78-65 0,5-1-80 15,-2 4-49-15,-1 2-26 0,2 5-17 0,1 4-10 16,-3 3-11-16,0 2-4 0,2 8 0 16,0 2-2-16,-2 4-7 0,2 3-2 0,0 0-3 15,1 0-5-15,-1-2 7 0,0-1-2 0,6-4 1 16,-3-2 0-16,3-3 0 0,-3-1 4 0,5-5 1 16,-3-1 8-16,1-1 10 0,2-6 8 15,-2-2 3-15,0-3-2 0,-4-2-11 0,-4-2-8 16,-1-1-4-16,-4 0-3 0,-1-2-6 0,-5 1-6 15,2 1-12-15,-5 1-22 0,4 3-22 0,-2 3-56 16,4-1-115-16,2 6-138 0,0 0-141 16,0 0-268-16,0 3 24 0,0 0-312 0</inkml:trace>
  <inkml:trace contextRef="#ctx0" brushRef="#br0" timeOffset="113064.27">15654 8238 2453 0,'0'0'292'0,"0"0"-41"16,0 0-35-16,0 0-34 0,0 0-45 15,0 0-54-15,101-50-37 0,-84 43-22 0,1-2-8 16,-1 0-7-16,-4-1-7 0,-1 1-1 0,-2 1-10 16,0-1-6-16,-4 4-10 0,-3 1-14 0,-3 1-4 15,0 1-8-15,-3 2-7 0,-5 0 2 16,0 3 4-16,-2 3 14 0,-1 2 19 0,1 3 13 15,0 4 11-15,0 3 8 0,0 3 8 0,3-1 3 16,-1 6 3-16,0 0-2 0,0 3 0 0,2-3 3 16,1 2-1-16,-1-3 1 0,3-2-5 15,1 0 0-15,1-6-5 0,0-2-1 0,1-3-4 16,0-3-9-16,0-2-4 0,1-4-5 0,0-1-7 16,1-2-10-16,-2 0-13 0,3 0-25 0,2-5-37 15,-3-2-54-15,2 0-91 0,1-2-57 0,1 0-83 16,-1-4-209-16,1 5-2 0,-4 1-540 0</inkml:trace>
  <inkml:trace contextRef="#ctx0" brushRef="#br0" timeOffset="113365.01">15820 8458 1292 0,'0'0'201'0,"0"0"-87"16,0 0-22-16,0 0-6 0,0 0-9 16,0 0 4-16,0 0 0 0,0 0 1 0,0 0 4 15,0 0 13-15,0 0 15 0,0 0 24 0,-87 58 20 16,80-53 9-16,-1-5 6 0,0 2-17 0,-3-2-22 16,0 0-25-16,-2-4-25 0,-3-1-15 15,2-4-5-15,-3 1-9 0,3-1-10 0,0-2-10 0,3 4-10 16,5 2-3-16,0 2-7 0,2-1-2 0,-1 2-5 15,4 2-4-15,-1 0-2 0,2 0-12 16,0 0-20-16,0 4-26 0,3-1-49 0,3 1-90 16,-1-1-167-16,3-1-242 0,-2-2-210 0,-2 0-786 15</inkml:trace>
  <inkml:trace contextRef="#ctx0" brushRef="#br0" timeOffset="113781.04">16035 8232 1737 0,'0'0'241'0,"0"0"-67"0,0 0 16 0,-10 94 13 0,11-65-12 16,5-3-34-16,-1 1-61 0,5-4-29 0,2-2-13 0,1-8-8 0,2-1-5 15,-2-6-1-15,3-3 8 0,-2-1 13 16,1-2 13-16,-2-4 2 0,1-4-5 0,0-1-17 16,-3-3-16-16,-2 0-12 0,-5-3-11 15,2-1-9-15,-5-1-6 0,-1-1-14 0,0 3-24 16,-1 0-35-16,-3-1-85 0,1 5-113 0,0 3-53 16,1 2-80-16,-2 5-124 0,3 1-52 0,1 0-736 0</inkml:trace>
  <inkml:trace contextRef="#ctx0" brushRef="#br0" timeOffset="114681.06">16242 8517 1867 0,'0'0'349'0,"0"0"-102"15,0 0 12-15,0 0 15 0,0 0-9 0,-5-105-66 16,10 77-63-16,3 4-42 0,0 0-27 16,2 1-18-16,1 4-14 0,0 3-10 0,0 3-3 15,5 5-6-15,-4 2-6 0,0 3-1 0,-1 3-3 16,2 5 1-16,-1 4 0 0,-1 3 1 0,-1 3-1 15,-3 2-1-15,0 1 3 0,2 1-1 16,-2-3-2-16,-2-1 2 0,1-3 0 0,-1-2-1 16,2-1 1-16,-2-6-3 0,0-1 4 0,-2-2 1 15,2 0 4-15,-2-2 3 0,-2-3-6 16,2-3 0-16,0-3-11 0,-3-1 0 0,0-1 0 16,0-3 0-16,0 0 0 0,-3 1 0 0,0 1 0 15,0 0-9-15,-3 1-26 0,3-1-17 16,-2 2-22-16,-1 1-28 0,-1 2-60 0,3 2-128 15,-2 0-72-15,2 4-43 0,-1-1 8 0,4 3 114 0,1-1 88 16,0 2 88-16,3 0 83 0,3 0 54 16,-2 0 34-16,3 3 26 0,1 1 14 0,1-2 15 15,1-1 4-15,1 1-3 0,-1-2-3 0,3 0-2 16,0 0 2-16,1-3-1 0,0-3 1 16,3-2-1-16,2-2 8 0,1 0 6 0,-2-1 4 15,0-1-7-15,2 0-27 0,-5 3-26 0,-4 2-27 16,-3 2-13-16,-2 1-11 0,-5 3 3 0,-1 1 4 15,0 0-4-15,0 1 5 0,-5 6-9 16,-2 0-10-16,-1 4-3 0,-3 3-3 0,4 1-1 16,-2 3 3-16,0 4-1 0,0 0 1 0,1 1-2 15,-1 0 0-15,4 0-2 0,-1-2-5 0,2 0 2 16,2-4-2-16,2-3 0 0,0-4-3 16,2-1-3-16,1-6-4 0,4 1-3 0,-2-4 4 15,4 0-5-15,0-7 0 0,-1-2-3 0,1 0 4 16,-2-2-4-16,2-1 2 0,-1 0 4 15,0-4-3-15,-3 4 7 0,1-1 2 0,-2 3 0 16,2 0-2-16,-1 2 4 0,1 4-1 0,-3 1 5 16,3 1-2-16,-3 2 2 0,0 0 0 0,3 5-1 15,-3 0 10-15,-1 4-4 0,2-1 1 16,-1 1 3-16,-2 1 2 0,1-1-1 0,-2 0 3 16,0-1 2-16,0-1-2 0,0-1 3 0,-2-3 3 15,1-1-1-15,-2-2-2 0,2 0 4 0,-2 0-1 16,0-7-1-16,2-4-3 0,-1 1-2 0,2-4-6 15,0 0-2-15,0-1 5 0,6 1-6 0,1 4-2 16,4 1 0-16,5 2 2 16,2 2-3-16,1 5 1 0,5 0 2 0,-2 2-5 0,0 6 3 15,-1 1 2-15,-2 3-4 0,0-1-4 16,-6 2 2-16,0 1-5 0,-5-2-1 0,-1-2-6 16,-4 3-7-16,-1-5-12 0,-2 1-10 0,0 0-12 15,-5-3-23-15,-2-1-24 0,0-1-51 0,-4-4-70 16,-1 0-85-16,-2 0-39 0,-1-2 6 0,-1-3 76 15,0-3 115-15,0-1 88 0,1-1 78 0,0 1 39 16,2-2 24-16,5 4 15 0,3 2 6 16,4 2 2-16,1 1 4 0,0 0-4 0,6 0-9 15,2 1-8-15,0 1-20 0,4-2-14 16,-1 2-10-16,2-2-5 0,1 0-1 0,-3 1-1 16,5-1-4-16,-3 0-13 0,-2 0-18 0,3 1-65 0,-4-3-129 15,0 3-196-15,-4-3-270 0,-5 0 6 16,1 0 32-16,-2 2 265 0</inkml:trace>
  <inkml:trace contextRef="#ctx0" brushRef="#br0" timeOffset="118030.93">17404 8357 2463 0,'0'0'410'0,"0"0"-199"0,0 0-59 0,0 0-24 0,0 0-26 0,0 0-22 0,0 0-24 16,0 0-13-16,0 0-3 0,0 0-2 0,0 0-3 15,0 0-4-15,108-23-4 0,-75 27-5 0,5-1-4 16,1 1-3-16,1-1-6 0,1 1-3 0,0-1 2 15,-2 2-5-15,-1 1-2 0,-2-2 2 16,-2 1-7-16,-3 1 5 0,-3-1 4 0,-4 2-6 16,-4-4 3-16,-6 2-2 0,-2-1 0 0,-6-2 2 15,-3-1-4-15,-2 1 1 0,-1-2 1 16,-5 0 1-16,-1 0 3 0,-6 0 0 0,-1-2-2 0,-1-1-1 16,-1-6 3-16,2 1-4 0,0-3-1 15,1 0 2-15,3-3-2 0,4 2 4 0,4-4 0 16,2 4-1-16,7-4 2 0,5 1-3 0,2 1 0 15,4 2 4-15,1 0-8 0,-3 3 6 0,2 0 1 16,-4 4-3-16,-2 3 4 0,-4 2 1 16,-5 0-3-16,-1 2 1 0,-3 3 8 0,-2 1-10 15,-5 2 0-15,-3-1-3 0,-5 2-10 0,0 0-17 16,-4-2-33-16,-1-2-41 0,3-3-30 16,-2-1-32-16,4-1-133 0,4-1-229 0,4-3-261 15,2-3-117-15,1 4-59 0</inkml:trace>
  <inkml:trace contextRef="#ctx0" brushRef="#br0" timeOffset="118565.1">18758 8130 2101 0,'0'0'283'0,"0"0"-12"0,0 0-95 0,0 0-40 0,0 0-21 0,0 0-23 16,0 0-19-16,0 0-17 0,0 0-15 0,-92 42-2 15,90-30-9-15,-1 5-5 0,1 2-4 0,2 2-8 16,0 0-2-16,1-2-3 0,4 3-4 16,-1-3 0-16,4 0-2 0,1-1-2 0,1-3-1 15,4-3 1-15,-1 0-1 0,3-2-1 0,2-3 2 16,-1-1 2-16,2-3 9 0,0-1 9 0,2-2 9 15,0-5 1-15,0-1 4 0,-2-1-9 0,1-3-1 16,-3 0-1-16,-2-1-4 0,-3 1 6 16,-2 0-4-16,-3 0 4 0,-4-3 0 0,-3 3 3 15,0-1-2-15,-6 1-5 0,-1 1 0 0,-6-1-5 16,-2 4 1-16,-3-1-7 0,-2 1-4 0,-3 5-2 16,0-1-2-16,-1 2 0 0,3 3-7 15,5 4-8-15,2 2-13 0,5 1-25 0,4 0-34 16,5 1-37-16,0-1-45 0,8-1-69 0,4 0-206 15,3-2-249-15,-2-4-81 0,-2-1-581 0</inkml:trace>
  <inkml:trace contextRef="#ctx0" brushRef="#br0" timeOffset="118948.96">19044 8438 1267 0,'0'0'1007'16,"0"0"-715"-16,0 0-77 0,0 0-45 0,0 0-38 15,0 0-18-15,-20-97-1 0,28 78-11 16,-2 0-4-16,5 2-11 0,-1 2-18 0,3 2-13 16,-2 6-22-16,-1 4-9 0,2 1-10 0,-1 2-4 0,0 5-4 15,-2 4-1-15,-1 2-1 0,0-1 0 16,-1 1 3-16,-1 2-3 0,-4-1-3 0,1-2 5 16,0 4 4-16,-2-3 0 0,-1-3 7 0,1-1-9 15,-1-4-1-15,0 1-1 0,0-4-2 0,0 0 5 16,0 0-1-16,1-6 4 0,2 0-5 15,-1-6 2-15,4-4-3 0,2 1-3 0,1-1 4 16,3 0-4-16,-2 1 3 0,5 5-3 0,-1 1-2 16,-2 4 4-16,3 5 1 0,-2 2-3 15,-2 6 5-15,-1 8-8 0,-4 2-7 0,1 3 4 16,-3 4-1-16,0-4 0 0,-3 1-1 0,1-5-9 16,1-1-16-16,-2-4-8 0,2-3-24 0,-1-6-28 15,1-1-18-15,3-2-23 0,-4-2-9 16,2-7-34-16,0-3-160 0,2 0-107 0,-2-5-240 15,-4 3-24-15,2 4-377 0</inkml:trace>
  <inkml:trace contextRef="#ctx0" brushRef="#br0" timeOffset="119265.82">19460 8234 1191 0,'0'0'305'0,"0"0"-23"16,0 0 10-16,0 0 7 0,0 95-42 0,0-76-69 15,0-3-49-15,0-1-37 0,0-1-21 0,0 0-14 16,0-6-6-16,-1-1-3 0,0-1 1 0,-1-3 2 15,1-3 3-15,0 0 1 0,-2 0 2 16,2-7-5-16,-1-2-13 0,0-3-12 0,0-3-16 16,0-5-10-16,2-1-3 0,0-2 0 0,4-2 6 15,1 0-9-15,4 1-1 0,2-2 2 16,-1 1-4-16,4 3 10 0,2 1 0 0,1 2 0 16,-1 4-5-16,2 1 4 0,-4 6 0 0,-2 1-3 15,-3 3 1-15,-3 3-4 0,-4 1-2 16,-2 1 5-16,0 6-4 0,-1 5 6 0,-6 3-1 15,-3 3 3-15,-5 4 4 0,0 3-14 0,-2-2 1 16,-2 2-6-16,4-1-1 0,-1-3-3 0,3-3-8 16,2 0-25-16,5-6-28 0,0-1-26 15,4-6-29-15,2-2-22 0,4-3-26 0,6-1-59 16,5-6-164-16,0-2-102 0,6-3-187 0,-4 3-108 16,-7 2 36-16</inkml:trace>
  <inkml:trace contextRef="#ctx0" brushRef="#br0" timeOffset="119903.86">19692 8352 1787 0,'0'0'463'0,"0"0"-128"16,0 0-108-16,0 0-50 0,0 0-47 0,0 0-22 15,0 0-17-15,0 0-3 0,0 0 0 16,0 0-4-16,0 0-13 0,0 0-13 0,0 0-18 16,-33-25-7-16,39 3 1 0,3-2 1 0,0-2 0 15,2 2 2-15,4-1-3 0,2 3-9 0,1 5-3 16,-1 3-10-16,-1 2 0 0,3 5 0 15,-3 3-1-15,-2 4 2 0,-4 0-8 0,1 4-2 16,-5 6 0-16,0 1 1 0,-2 1-1 0,1 2 2 16,-4 0-4-16,-1 1-3 0,0 2 4 15,-1 1-1-15,-4-1 0 0,-1 2 1 0,-2-2-2 16,4-2-3-16,-4 1 1 0,0-2 0 0,5-3 0 16,-2-3-2-16,1-2 2 0,4-2 0 0,0-1-4 15,0-3 1-15,0 0-2 0,5 0 1 0,1-3 0 16,2-3 1-16,3-1 0 0,-1-4 1 0,3-3 3 15,0 4 1-15,1-4-1 0,-3 2 4 16,0-2 1-16,1 1-1 0,0-1 2 0,-4-2-3 16,1 0 5-16,-1 1 2 0,-4 2 3 0,1 0 1 15,-3 3-3-15,3-1-10 0,-1 6 0 0,-1 0 0 16,3 1 0-16,-3 4 0 0,5 0 0 16,-1 0 0-16,-1 6 0 0,1 1 0 0,0 1 0 15,3 1 0-15,-4 2 0 0,3 0 0 0,-2-1 0 16,-2 4 0-16,3-1 0 0,-5 0 0 15,4 1 0-15,-5-1 0 0,3 1 0 0,-1-1 0 16,-2 1 0-16,2-2 0 0,-2 0 0 0,0 0 0 16,-1-3 0-16,0-1 0 0,2-3-16 0,-2-1-21 15,1-1-18-15,-1-3-13 0,-1 0-13 16,0 0-19-16,0-2-19 0,-3-1-17 0,-2-2-37 16,-3-1-115-16,1 2-65 0,-4-1-25 0,-3-2 22 15,1 0 137-15,-4 0 102 0,1 0 73 16,1 2 51-16,-2 1 56 0,3 1 79 0,3 3 93 15,2 0 31-15,0 1-5 0,4 3-52 0,0 1-77 0,3 0-29 16,2 1-18-16,0-1-13 0,7 0-6 16,2-3 0-16,5-2-1 0,1 0 4 0,5-2 3 15,1-5-5-15,3-2-11 0,-1-1-16 0,2-1-17 16,-1-1-22-16,-3 2-25 0,-1 0-42 16,-7 0-70-16,1 3-285 0,-4 1-339 0,-5 3-60 15,-3 1-608-15</inkml:trace>
  <inkml:trace contextRef="#ctx0" brushRef="#br0" timeOffset="123231.77">20534 8208 2697 0,'0'0'177'0,"0"0"-23"0,0 0-45 0,0 0-12 0,0 0-12 0,0 0 0 16,0 0-14-16,0 0-5 0,0 0-7 15,0 0-9-15,100 56-5 0,-69-51-11 0,2 0-5 16,1 2-13-16,0-2 3 0,4 0-4 0,0 0-6 16,-2-2 1-16,2-1-5 0,0-2-5 0,-5 0-3 15,0-2-1-15,-3-1-2 0,-2-1-3 0,-5-1-2 16,-3 0-10-16,-6 1-20 0,-4 0-17 15,-3 2-19-15,-3 1-3 0,-4 1-1 0,0 0-7 16,-4-2-27-16,-7 0-102 0,1 0-155 0,-3 1-107 16,-3-5-184-16,4 3 26 0,3-1-233 0</inkml:trace>
  <inkml:trace contextRef="#ctx0" brushRef="#br0" timeOffset="123564.91">21008 8181 1323 0,'0'0'348'0,"0"0"-44"0,0 0-24 0,0 0-48 15,0 0-98-15,34 100-54 0,-27-82-28 0,-2 2-14 16,0-3-9-16,0 2 1 0,-1-2 3 0,-2-1 6 16,4-4 5-16,-3 0 9 0,-2-3 4 0,1-2 1 15,2-2 0-15,-3-3-1 0,-1-2 2 0,0 0-4 16,0-6-3-16,-1-4-8 0,-4-2-9 16,2-4-3-16,-3-1-1 0,3-2-2 0,-2-2-2 15,0 0 1-15,2 0-2 0,1 3 0 0,2 2 4 16,0 3-1-16,4 2-4 0,5 2-3 15,0 4-6-15,3 2-4 0,2 3-1 0,5 1-4 16,-1 6-1-16,2 2-6 0,-5 3 3 0,4 0 1 16,-1 1 0-16,-6 0-1 0,-2-1-1 0,0 2-2 15,-8-2 0-15,-2 4 2 0,0-2 2 16,-6 1 1-16,-8 2 3 0,0 0-1 0,-6 1-4 16,-2-1 0-16,-4-1-5 0,4-3-3 0,-2-1-9 15,-1-3-17-15,3-4-25 0,3-1-35 16,6-4-26-16,4-2-57 0,3-5-236 0,6-5-285 15,0 5-119-15,5 0-676 0</inkml:trace>
  <inkml:trace contextRef="#ctx0" brushRef="#br0" timeOffset="123847.38">21852 8065 2201 0,'0'0'426'0,"0"0"-194"0,0 0-64 0,-90 0-6 0,64 0-33 0,0 0-22 0,2 0-15 0,-2 5-15 15,4 6-12-15,0 1-10 0,2 4-6 16,2 5-5-16,1 4-3 0,7 4-8 0,3 2-6 16,1 5-6-16,6 0-9 0,0-1-2 0,10 0-9 15,1-6 2-15,7-1-4 0,2-6-6 0,5-3 1 16,4-7-9-16,2-5-12 0,4-4-15 15,1-4-26-15,1-8-29 0,-3-5-21 0,5-4-23 16,-5-3-29-16,3-4-80 0,-5 2-146 0,1-3-99 16,-4-1-174-16,-7 6-40 0,-7 10-35 0</inkml:trace>
  <inkml:trace contextRef="#ctx0" brushRef="#br0" timeOffset="124065.24">22132 8086 2234 0,'0'0'483'0,"0"0"-239"0,0 0-112 15,0 0-19-15,-103-37-18 0,76 41-17 0,-4 8-13 16,-3 11-14-16,3 5-12 0,1 9-2 0,4 5 3 15,0 4 3-15,11 0-3 0,-1 1 1 0,10 0-8 16,4-7-4-16,6-5 2 0,7-5-8 16,8-7-1-16,5-8 1 0,6-4 7 0,2-8 1 15,7-3 2-15,1-7-2 0,1-5-6 0,0-3-5 16,-3-5-1-16,-2 1-9 0,-5-1-10 16,-1 1 0-16,-4 0 0 0,-9 1 0 0,-1 3 0 15,-8 3 0-15,-5 0 0 0,-3 3 0 0,-1 2-77 16,-7 0-83-16,-3 4-95 0,-2 3-415 15,2 0-252-15,3 0-806 0</inkml:trace>
  <inkml:trace contextRef="#ctx0" brushRef="#br0" timeOffset="154832.44">22441 8298 251 0,'0'0'94'0,"0"0"-84"0,0 0-7 0,0 0-2 0,0 0 0 0,0 0 2 16,0 0 3-16,0 0 4 0,0 0 13 15,0 0 61-15,0 0 45 0,0 0 41 0,-3-31 30 16,1 28-19-16,-1-4-7 0,-4-2-7 0,3 0-12 16,-3-1-13-16,3-1-14 0,-3 1-13 0,-1-2-8 15,4 0 1-15,-2 2 6 0,4-4 3 0,-1 2 4 16,2 0-9-16,1-1-9 0,0-1-6 15,3 1 1-15,4-2 2 0,-1-1 4 0,8-2 3 16,0 3-12-16,3-2-8 0,-1 0-10 0,5-1-14 16,4 3-12-16,-1-1-9 0,6 3-12 15,0 1-7-15,2-1-1 0,4 3-4 0,0 1-6 16,3 2-4-16,-1 4 0 0,3 1-3 0,-2 2 1 16,3 0 9-16,-2 5-6 0,2 4 2 0,-2 3 2 15,0 6-3-15,1 2 0 0,-5 4 0 16,4 4 0-16,1 4-1 0,-3 5-2 0,1 3-1 0,-4 1-4 15,0 4-4-15,-2 7 5 0,-2 3 0 16,-1 4 0-16,-1 5-1 0,-5 3 2 16,-2 2 1-16,-3 7 0 0,-3 3 4 0,-3 5-5 0,-2 3-3 15,-1 3 1-15,-2 3-1 0,-4 4 0 16,2 0 4-16,-4-1 0 0,-1 3-1 0,-1-1-1 16,0-1 1-16,0 1-1 0,0 1 2 0,-6-1 3 15,0 1-2-15,-4-1 0 0,-1 2-3 0,-6-2 2 16,3 1-2-16,-6-1-3 0,-2-1 0 15,-3 0 0-15,-6 0 0 0,1-1 0 0,-1-2 0 16,-3-3 0-16,-3-3 0 0,-4 0 0 0,0-3 0 16,-4-2 0-16,-4-4 0 0,-1-1 0 0,-2-1 0 15,-5-2 0-15,1-3 0 0,-6 0 0 16,-3-1 0-16,-1-5 0 0,-2-4 0 0,3-5 0 16,-4-7 0-16,1-5-5 0,1-5-2 0,-1-8 6 15,0-6-2-15,0-6 3 0,0-8-5 16,0-5 6-16,3-7-4 0,1-7-1 0,-2-7 1 15,5-5-7-15,5-6 5 0,-1-2 1 0,6-4 1 16,2-2 2-16,6-3 2 0,3-1 0 16,5 0 6-16,2-2-5 0,4 0 1 0,2-3-4 15,3 0-5-15,-1-4 6 0,3 2-2 0,3-2 5 16,2 0-2-16,-2 3 1 0,3 0-2 0,-2-1 0 16,6 2 4-16,-1 1-2 0,2 6 2 0,1 0-1 15,0 5-1-15,2 5-4 0,0 2 2 0,3 6-2 16,-1 5 3-16,4 3 3 0,0 5-1 0,-1 4 4 15,1 0-3-15,0 7 1 0,2 6-2 16,0 6 1-16,0 5-4 0,0 1 0 0,0 3 0 16,0 0 0-16,0-1 0 0,0-2-2 15,0-3-2-15,0-1 1 0,0-4-1 0,0-1 3 16,-2-2-1-16,-4-6 1 0,4-1 4 0,-6-2-1 16,5-5 3-16,-4 0-3 0,3-3-2 0,-5-6 3 15,0-3-1-15,2-7-2 0,0 1 0 0,-4-7 0 16,4-3 0-16,-1-1 0 0,6-2 0 15,0 0 0-15,2 0 0 0,5 1 0 0,5 3 0 16,7 3 0-16,0 3 0 0,2 5 0 0,4 4 0 16,-3 5 0-16,1 4 0 0,-1 3 0 15,-5 3 0-15,1 8 0 0,-4 3 0 0,-2 1 0 16,-5 4 0-16,-1 2 0 0,-4 1 0 0,0-1 0 0,-8 3 0 16,-2-2 0-16,0 1 0 0,-2 0 0 15,-3-5 0-15,1 3 0 0,-4-2 0 0,5-1 0 16,-3-3 0-16,2-5 0 0,4 0 0 0,1-6-107 15,7-1-115-15,2-3-150 0,0-7-206 16,3-3-223-16,4 4-12 0,-5-3-389 0</inkml:trace>
  <inkml:trace contextRef="#ctx0" brushRef="#br0" timeOffset="-56967.03">19988 11064 1366 0,'0'0'185'0,"0"0"-53"0,0 0-50 0,0 0-15 0,0 0-7 0,0 0-12 15,0 0-10-15,0 0-9 0,0 0-4 0,0 0-2 16,0 0 4-16,0 0 6 0,98-67 3 16,-77 67 8-16,5 0-1 0,3 0 4 0,3 0 3 15,5 0 7-15,2 0 10 0,4 2 13 0,1-1 18 16,6 4 17-16,6-3 16 0,9 3 11 0,3 1-8 15,11-3-12-15,9 1-12 0,5-3-22 16,9 0-4-16,7-1-21 0,5 0-15 0,8 0-7 0,5-1-11 16,6 0-6-16,6-3-5 0,2 1-2 15,3-1-5-15,4 1 5 0,-2 1-2 0,0 0-6 16,3 0-7-16,-5 1 2 0,-4-1-1 0,-5-1-1 16,-4-1 6-16,-7-1-8 0,-2 1 5 15,-9 1-1-15,-5-1 6 0,-5-1-2 0,-8 2 2 16,-4-1 1-16,-9-3-3 0,-6 4-3 0,-10-3-1 15,-8 1-3-15,-9 0 1 0,-10 2 2 0,-3-2-3 16,-11 2 0-16,-6-3-4 0,-4 5 3 16,-9-1-1-16,-1 0 0 0,-4 0-2 0,-1 1-6 15,0-3 0-15,0 2-10 0,0-1-3 0,0 1-21 16,-1-1-32-16,0 3-68 0,0 0-159 16,-4 0-129-16,1 1-199 0,-2 3-233 0,1-1-534 0</inkml:trace>
  <inkml:trace contextRef="#ctx0" brushRef="#br0" timeOffset="-56034.6">2502 12008 2774 0,'0'0'141'0,"0"0"-106"0,0 0 15 0,108 11 28 15,-65-6 22-15,8-1 1 0,4-1-25 16,5-1-27-16,7 0-15 0,2-2-11 0,6 0 4 16,1 0 7-16,4 0 5 0,2 0 11 0,2 3 3 15,4 0-2-15,-1 3-4 0,2-1-5 16,2 1-12-16,0 3-4 0,6-2-7 0,0 1-3 16,5-1-3-16,8-1-4 0,-1-3-1 15,6-1-5-15,4-2 3 0,4-2 2 0,3-5 3 0,2-2 2 16,0-1 5-16,4-2 5 0,2-1 1 0,4-3 4 15,-2-1 2-15,4-1-24 0,0-1-6 0,-4-3 0 16,3 1 0-16,-5 0 0 0,-5-1 0 16,-1 0 0-16,-6-1 0 0,-2-1 0 0,-9 0 0 15,-6 0 0-15,-11 3 0 0,-4 0 0 0,-8 3 0 16,-11-2 0-16,-9 6 0 0,-6 1 0 16,-15 2 0-16,-10 2 0 0,-9 2 0 0,-10 4 0 15,-3 1 0-15,-7 0 0 0,-2 2 0 0,-1 0 0 16,-8 0 0-16,-2 6 0 0,-8 4-5 15,-3 6-151-15,-12 5-244 0,-6 5-305 0,-9 4-230 16,10-5-59-16,13-11 94 0</inkml:trace>
  <inkml:trace contextRef="#ctx0" brushRef="#br0" timeOffset="-50783.6">5131 12815 1496 0,'0'0'644'0,"0"0"-508"0,0 0 24 0,0 0 10 0,0 0-13 16,0 0-29-16,0 0-39 0,0 0-36 0,-41 93-15 15,41-76-11-15,0-1-14 0,0-2-13 16,0-2-10-16,2-2-12 0,2 1-27 0,1-4-70 0,0-2-69 15,0-1-28-15,2-4-32 0,-1 0-3 16,2 0-54-16,-4-3-147 0,2 0-799 0</inkml:trace>
  <inkml:trace contextRef="#ctx0" brushRef="#br0" timeOffset="-50634.31">5164 12887 624 0,'0'0'421'0,"0"0"-173"16,0 0-25-16,0 0-17 0,0 0-33 0,0 0-37 15,0 0-15-15,0 0 0 0,0 0 1 16,0 0-12-16,0 0-22 0,7 97-47 0,-7-80-31 0,2-3-20 15,0-2-36-15,2-5-25 0,0-2-20 16,1-1-20-16,1-4-12 0,3 0-22 0,0 0-45 16,0-4-66-16,0-1-126 0,-2 1-97 0,-1 1-261 0</inkml:trace>
  <inkml:trace contextRef="#ctx0" brushRef="#br0" timeOffset="-50168.36">5346 12801 1202 0,'0'0'195'15,"0"0"-42"-15,0 0-16 0,0 0-9 16,0 0-26-16,0 0-19 0,0 0-25 0,56 111-9 16,-49-84 1-16,1 1 7 0,-1-4 3 0,-1 1 4 15,2 0 6-15,-1-1-11 0,0-3-9 0,2-2-18 16,-2-2-16-16,2-5-2 0,-2-1-3 0,-2-6-5 16,0-2-1-16,-1 1-6 0,-2-1 0 15,-1-3-5-15,1 0 0 0,-2 0 18 0,0 0 28 16,0 0 7-16,-3-3 3 0,-1-1-16 0,-3 1-29 15,-4-2 1-15,2 3-5 0,-1 0 0 0,-1 2-1 16,1 0-1-16,0 2 5 0,-2 5 7 16,3 0-5-16,-2 5-5 0,2 1-9 0,0 3-13 15,5 1-2-15,-3 2-5 0,5-1-1 0,1 0 0 16,1-4-8-16,0-3-6 0,0-3-11 16,2-1-7-16,4 0-1 0,0 0 14 0,2 0 14 15,0-1 4-15,4-1 18 0,-1-3-2 0,2 2 2 16,2-2 5-16,-1-2-8 0,3 0-9 0,4 0 3 15,2-7 9-15,4-3 7 0,-3-2 14 16,-5-2-2-16,-1-2 0 0,-7 2 5 0,0 2 4 16,-1-3 10-16,-4 1 11 0,0-1 9 0,-1-1 19 15,-2 2 26-15,-3 0 16 0,0 3 16 0,-5-2-4 16,0 5-7-16,-3-1-8 0,-2 0-17 16,-2 4-16-16,1 3-17 0,-5 0-16 0,5 2-7 15,0 6-14-15,-1 4-9 0,1 4-13 16,2 5-17-16,0 1-5 0,5 5-30 0,-1-1-74 0,4-2-121 15,1-3-60-15,0-5-100 0,0-7-199 0,1-2-664 16</inkml:trace>
  <inkml:trace contextRef="#ctx0" brushRef="#br0" timeOffset="-49767.85">5774 12756 1262 0,'0'0'451'0,"0"0"-295"0,0 0-48 0,9 88-13 0,-6-60-19 0,2 3-19 15,-2 0-14-15,-2 3-6 0,4-1 16 0,-2 2 14 16,-1-4 8-16,-1-4 2 0,2-3-21 16,-1-3-24-16,0-3-11 0,-1-3-6 0,-1-3 8 15,0-5 8-15,0 0-2 0,0-4 3 0,0-3-10 16,0 0-14-16,0 0-28 0,0-3-24 0,1-1 1 15,0-6 15-15,4-2 31 0,-2-3 18 0,5-4 6 16,-2 1-1-16,3-1 10 0,4 5 13 0,0 1 6 16,0 4 0-16,-1 4-10 0,4 3-5 15,-4 2 4-15,-2 0 7 0,-1 9 12 0,-4 0 6 16,1 2-6-16,-5 5-6 0,-1 1-12 0,0 1-14 16,0 3-7-16,-7-3-12 0,3 3 3 0,-5-2-6 15,0-2 0-15,0 1-2 0,-2-5-12 16,4-1 3-16,-1-3-11 0,1-4-12 0,-2-1-17 15,5-4-74-15,-2 0-120 0,5-6-60 0,-1-1-49 16,2-5-10-16,0 0 12 0,3-5-124 16,3 4-43-16,-3 2-282 0</inkml:trace>
  <inkml:trace contextRef="#ctx0" brushRef="#br0" timeOffset="-49467.37">6072 13171 804 0,'0'0'434'16,"0"0"-164"-16,0 0-57 0,0 0-19 0,0 0-1 15,0 0-1-15,0 0-1 0,0 0-23 0,0 0-50 16,0 0-64-16,0 0-33 0,0 0-5 0,0 0 3 16,0 0 19-16,5 16-9 0,-2-24-8 15,7 1-3-15,0 4-7 0,7 3-3 0,-3 0 2 16,6 3-6-16,0 4 0 0,0 1-6 0,0-1 0 16,0 2 2-16,-1-2-2 0,1-2 15 0,-4-1 6 15,2-2 10-15,-2-2 7 0,-5 0 6 16,0-4 11-16,-4-1 8 0,-1-2 15 15,-4-2-4-15,0-1-7 0,-2-3-1 0,0 0-8 0,-3-1-12 16,-1-1-2-16,-3 1-13 0,-4-4 1 0,1 3-10 16,-3 2-7-16,-2 2-2 0,3 2-17 15,-2 2 9-15,-2 7-15 0,4 0-21 0,0 0-30 16,0 7-44-16,3 0-115 0,2 2-158 0,5-2-155 16,1 0-273-16,1-4 59 0,0-3-138 0</inkml:trace>
  <inkml:trace contextRef="#ctx0" brushRef="#br0" timeOffset="-49151.12">6444 12727 2027 0,'0'0'208'0,"0"0"-17"0,0 0 22 16,0 0 5-16,0 0-34 0,12 90-69 15,-9-77-55-15,3-3-25 0,-3-1-13 0,4-4-11 16,-4-1-4-16,5-4-11 0,-5 0 0 0,4 0 3 16,-4-4-3-16,4-3 3 0,-4-1-7 15,2-4 7-15,-2-2 2 0,-1-3-1 0,0-1 0 16,3 1 8-16,-3 0 12 0,2 2 20 0,0 2 24 16,-1 3 3-16,2 3-3 0,-2 4-4 0,-1 3-15 15,4 0-9-15,-2 8-8 0,5 6-12 16,-2 5-3-16,-2 7-15 0,3 0-15 0,0 2-22 15,-3-1-53-15,2-3-97 0,-4-3-206 0,5-5-234 16,-4-5-207-16,2-4 34 0,-5-3 73 0</inkml:trace>
  <inkml:trace contextRef="#ctx0" brushRef="#br0" timeOffset="-48550.23">4940 12416 2170 0,'0'0'137'0,"0"0"88"0,0 0 24 0,0 0-9 0,0 0-64 0,0 0-87 16,0 0-46-16,0 0-8 16,0 0 17-16,0 0 2 0,0 0-2 0,115 86-8 0,-61-63-7 15,5 5-10-15,8 2-7 0,3 7-10 0,7 2-1 16,4 8-3-16,4 3-3 0,3 4-3 15,4-3-6-15,1 2 6 0,0-5-3 0,0-4 1 16,0 0 4-16,-2-7-4 0,-1 0 4 0,-6-4-2 16,-5 1 4-16,-16-6-2 0,-11-2-5 15,-10-6 13-15,-7-3-9 0,-1 1-6 0,-2 1 6 16,-1 0-21-16,0 0 9 0,-3 0 4 0,-4-4-4 16,-4 5 3-16,-3-6-24 0,-9-3 6 0,-5-2-25 15,-3-1-39-15,-10-1-61 0,-3-3-89 16,-7-1-20-16,-9-3-9 0,-1 0 27 0,-9-1 25 15,-3-5-61-15,-10-2-132 0,-7-3-97 0,15 1 15 16,14 5 135-16</inkml:trace>
  <inkml:trace contextRef="#ctx0" brushRef="#br0" timeOffset="-48267.6">5184 13497 1587 0,'0'0'295'0,"0"0"62"15,0 0-27-15,0 0-26 0,0 0-84 0,-90 53-114 16,86-49-54-16,4-4-20 0,4-4 31 0,13-12 7 15,15-12 27-15,18-18-4 0,16-19-13 16,13-11 3-16,7-5-26 0,-1-2 1 0,4 2-8 16,1-5 0-16,6 1-7 0,4 1-7 0,-5 2-4 15,3 1-32-15,-5 6 0 0,-7 6 0 16,-1 4 0-16,-10 7 0 0,-5 4 0 0,-9 7 0 16,-8 7 0-16,-7 4 0 0,-9 9 0 0,-7 2 0 15,-10 8 0-15,-4 7 0 0,-11 3 0 0,-1 5 0 16,-4 2 0-16,-8 0 0 0,-3 7 0 0,-6 0 0 15,-3 1 0-15,-1 4-18 0,0-3-73 16,0 3-46-16,1-1-142 0,1-4-181 0,4 0-304 16,-1-2-89-16,4-3 82 0,4-1 49 0</inkml:trace>
  <inkml:trace contextRef="#ctx0" brushRef="#br0" timeOffset="65129.69">20428 7897 1351 0,'0'0'158'0,"0"0"39"0,-43-123 40 0,23 79-10 15,-2 4-28-15,-3 1-56 0,0 2-50 0,-5 1-29 16,-5 0-16-16,-2 2-7 0,-7 0-5 0,-2 1-5 16,-5 3-1-16,-5-2-2 0,-3 3 4 0,-6 0 8 15,-3 5 4-15,-6 3 3 0,-5 5-4 0,-7 6-2 16,-1 3-1-16,-4 4-6 0,-3 3-5 0,2 9-5 15,-2 2-6-15,0 8-3 0,2 6 0 16,1 4-3-16,4 5 0 0,2 6-1 0,7 1 2 16,5 8-8-16,8 1 1 0,4 5-3 0,8 4-4 15,7 3 3-15,8 3 2 0,5 3 0 16,8 1 3-16,7 2 4 0,7 1 3 0,9 1 0 16,5-3 2-16,14 3 1 0,8 0-1 0,10-2 5 15,10-2 6-15,11-8 4 0,8-1 6 0,11-9 5 16,11-3-4-16,10-8-1 0,7-3 1 15,8-8-1-15,11-8 4 0,1-6-5 0,4-4 0 0,1-9-4 16,3-2-5-16,-6-11 6 0,-1-3-7 16,-5-5-5-16,-7-7-3 0,-5-3 0 15,-9-8-1-15,-8-2-6 0,-11-6-11 0,-10-3 0 16,-8-8 0-16,-6-2 0 0,-8-6 0 0,-9-2 0 16,-3-3 0-16,-11-2 0 0,-6 0 0 0,-9-1 0 15,-8-4 0-15,-7 4 0 0,-10-3 0 0,-10 2 0 16,-8 5 0-16,-10 2 0 0,-10 6 0 0,-8 4 0 15,-6 5 0-15,-8 2 0 0,-5 6 0 16,-4 3 0-16,-2 6 0 0,0 4 0 0,1 6 0 16,3 6 0-16,2 2 0 0,2 5 0 0,6 5 0 15,5 2 0-15,8 1 0 0,6 3 0 0,11 0 0 16,7 0 0-16,7 1 0 0,8 1 0 16,5 0 0-16,5 1 0 0,2-1 0 0,4 1 0 15,2-1 0-15,1 0 0 0,2 1 0 0,0-1 0 16,0 2 0-16,0-1 0 0,1 2 0 15,2-1 0-15,-1-1 0 0,1 1 0 0,-2-1 0 16,1-3 0-16,1 0 0 0,-3 1 0 0,1-1 0 16,-1 0 0-16,0-1 0 0,0-4 0 0,-4-4 0 15,1-3 0-15,-4-2 0 0,0-3 0 16,0 1 0-16,-5 0 0 0,2 0 0 0,-2 0 0 16,1 0 0-16,-4 6 0 0,2-2 0 0,-5 3 0 15,1 3 0-15,0 2 0 0,-2 3 0 0,-2 2 0 16,1 7 0-16,-1 6 0 0,4 7 0 0,-3 7 0 15,6 6 0-15,3 8 0 0,6 4 0 16,5 7 0-16,2 3 0 0,12 3 0 0,2 2 0 16,9 2 0-16,5 3 0 0,4 1 0 0,7 3 0 15,0-3 0-15,3 0 0 0,4-3 0 0,3-2 0 16,5-1 0-16,1-6 0 0,3-3 0 16,-3-2 0-16,2-4 0 0,-2-4 0 0,-5-4 0 15,-2-6 0-15,-8-4 0 0,-2-3 0 0,-7-9 0 16,-3-4 0-16,-4-5 0 0,-4-5 0 0,-3-4 0 15,-1-10 0-15,-1-7 0 0,1-6 0 16,1-10 0-16,-2-6 0 0,0-6 0 0,2-7 0 16,-2-6 0-16,0-6 0 0,-1-3 0 0,3-7 0 15,2-3 0-15,1-4 0 0,2-3 0 16,2-1 0-16,2-1 0 0,-3 4 0 0,1 3 0 16,-4 1 0-16,-7 10 0 0,-4 3 0 0,-5 12 0 15,-6 7 0-15,-6 7 0 0,-5 9 0 0,-3 9 0 16,-5 5 0-16,-2 9 0 0,-5 9 0 0,-9 7 0 15,-2 13 0-15,-8 8 0 0,-6 9 0 0,-2 11 0 16,-6 8 0-16,-2 9 0 0,0 6 0 16,-6 10 0-16,-1 4 0 0,-3 4 0 0,2 5 0 15,-1 1 0-15,7 0 0 0,2 0 0 0,5-2 0 16,4-1 0-16,6-4 0 0,0-2 0 0,3-5 0 16,3-1 0-16,3-6 0 0,5-7 0 15,3-7 0-15,4-4 0 0,4-6 0 0,6-7 0 16,1-5 0-16,3-7 0 0,4-5 0 0,1-6 0 15,-2-1 0-15,4-5 0 0,1-1 0 16,-1-6 0-16,0-2 0 0,2 0 0 0,2-3 0 16,-1-2 0-16,-1 0 0 0,1 0-57 0,-1-7-158 15,-6-9-316-15,4 0-378 0,0 4-868 0</inkml:trace>
  <inkml:trace contextRef="#ctx0" brushRef="#br0" timeOffset="65802.18">17682 7934 3265 0,'0'0'158'0,"-100"-118"4"0,42 48-38 0,-2 1-34 0,5 6-20 0,-1 3-20 0,-2 3-18 15,-2 0-10-15,-2 0-5 0,-6 0-6 16,-4 3 0-16,-5 1-5 0,-8 1-5 15,-6 0 1-15,-6 4 0 0,-10-1-2 0,-6 1 1 0,-8 3-2 16,-7 2-3-16,-10 0 4 0,-5 4 0 16,-9 2 1-16,-4 5-1 0,-12 2 3 0,-1 6-2 15,-10 4 0-15,0 6 0 0,-7 3 0 0,-2 6 3 16,-4 5 1-16,0 7 0 0,-2 9-1 0,-1 5 0 16,-1 7-3-16,0 9 3 0,5 4-3 15,2 9 0-15,4 5 1 0,7 6-2 0,8 6 1 16,6 3 0-16,9 5 0 0,8 5-1 0,13 1 5 15,8 3-3-15,11 1-2 0,12 0 2 0,12 1 1 16,13 2 3-16,11-3 7 0,13 1-10 0,13-3-3 16,15 1 0-16,15-1 0 0,11-2 0 15,15 0 0-15,15 0 0 0,13 1 0 0,13-5 0 16,15-3 0-16,11-3 0 0,16 0 0 0,10-5 0 16,12-4 0-16,13-4 0 0,12-2 0 0,9-5 0 15,13-3 0-15,11-6 0 0,10-3 0 16,7-7 0-16,8-1 0 0,7-6 0 0,4-7 0 15,2-2 0-15,1-6 0 0,4-6 0 0,-3-4 0 16,3-4 0-16,-5-10 0 0,-4-4 0 16,-5-8 0-16,1-7 0 0,-8-5 0 0,-2-5 0 15,-11-9 0-15,-4-5 0 0,-10-7 0 0,-10-3 0 16,-9-7 0-16,-12-4 0 0,-12-3 0 0,-17-4 0 16,-13-1 0-16,-18-4 0 0,-18-3 0 15,-14 0 0-15,-17-4 0 0,-19 0 0 0,-14-2 0 16,-17 1 0-16,-17 0 0 0,-15 0 0 0,-12 4 0 15,-15 4 0-15,-9 2 0 0,-10 4 0 0,-11 3 0 16,-8 3 0-16,-6 6 0 0,-5 4 0 0,-4 2 0 16,-1 6 0-16,0 3 0 0,-2 3 0 15,5 5 0-15,2 3 0 0,9 4 0 0,3 3 0 16,5 3 0-16,13 7 0 0,5 1 0 0,8 6 0 16,4 3 0-16,12 5 0 0,3 3 0 0,5 8 0 15,4 3 0-15,5 5-38 0,1 6-356 0,14-3-464 16,14-1-981-16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5-06-15T21:33:27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 1854 1949 0,'0'0'483'0,"0"0"-214"0,0 0-29 0,0 0-77 0,0 0-51 16,0 0-38-16,0 0-27 0,0 0-11 0,0 0-2 15,0 0 1-15,-30 93 1 0,29-60-2 0,1 3-6 16,0 1-3-16,0-1-4 0,3 0-7 16,1-1 2-16,2-3-6 0,0 0-5 0,2-3 1 15,0-3-10-15,0-2-5 0,0-5-10 16,-2-1-13-16,2-4-17 0,-3-5-24 0,1 0-30 0,0-2-43 15,-2-2-71-15,-1-3-64 0,1-2-28 16,-2 0-30-16,-1-2-54 0,-1-5-44 0,0 0-144 16,0 2-64-16</inkml:trace>
  <inkml:trace contextRef="#ctx0" brushRef="#br0" timeOffset="416.8">1886 2096 473 0,'0'0'349'0,"0"0"-136"15,0 0 10-15,0 0 0 0,-26-98-9 0,26 82-14 16,2 1-20-16,6 1-8 0,1 1-5 0,1 4-2 15,2 0-4-15,2 2-19 0,2 2-20 16,-3 0-22-16,2 3-16 0,-3 2-12 0,0 0-10 16,-2 2-12-16,0 3-8 0,-1 0-8 0,-4 4-4 15,1 0 2-15,-2 5-4 0,-1 0-1 0,-1 4-3 16,-2-1-6-16,0 2-6 0,-2 1-1 16,-2 0-5-16,0-1-1 0,-2 0 0 0,1-2-3 15,-3-2 1-15,2-1 0 0,0-2-2 0,-2 1 0 16,1-5 4-16,0-1-2 0,0-1 4 0,0-2-2 15,0-2-5-15,3-1-2 0,1-1-2 0,0 0-3 16,3 0-5-16,0-1-10 0,0-4-7 0,3-3 4 16,5-1 5-16,2-2 11 0,3 1 7 15,1 1 2-15,2 2 0 0,2 2 2 0,0 3 0 16,-2 2 1-16,2 0 3 0,-3 7 1 0,-1 2 9 16,-3 1 1-16,0 1 3 0,-5 3 6 15,1-2-6-15,0 3 1 0,-5-1-1 0,0 1-3 16,-2 1-6-16,0 2 7 0,-2-4 2 0,-2 4-3 15,-3-1 3-15,-1 1-10 0,-3-3-4 0,1 0-2 16,0-1 0-16,-1-2-4 0,-1 1-6 16,-1-5-13-16,1 1-12 0,0-4-18 0,0-1-22 15,3-4-25-15,0 0-38 0,0-7-57 0,0-5-69 16,0-4-71-16,0-7-72 0,-1 0-79 16,3 0-129-16,2 7-536 0</inkml:trace>
  <inkml:trace contextRef="#ctx0" brushRef="#br0" timeOffset="666.4">2024 1654 1179 0,'0'0'238'0,"0"0"-32"0,0 0 18 0,0 0 30 0,112-12 17 0,-83 21-9 16,0 5-22-16,1 4-49 0,-3 5-38 0,0 6-28 16,1 4-24-16,-3 7-20 0,-2 3-19 15,-1 2-9-15,-1 1-13 0,-1 3-10 0,-5-1-1 16,-3-1-10-16,-3 3 1 0,-4-1-1 0,-5 0-2 15,0-3 3-15,-4 0-5 0,-2-7-3 0,-3 1-3 16,-1-5-2-16,0-4-3 0,0-4-1 16,0-4-1-16,1-5-2 0,-1-2-1 0,2-4-6 15,2-1-4-15,-1-4-11 0,4-4-11 0,-4-3-21 16,6 0-40-16,-1-3-78 0,1-4-139 0,-1-7-258 16,1 5-346-16,1 0-713 0</inkml:trace>
  <inkml:trace contextRef="#ctx0" brushRef="#br0" timeOffset="3766.54">3516 1937 805 0,'0'0'423'0,"0"0"-250"0,0 0 16 0,0-88-11 0,1 71-8 16,2 3-10-16,-3 0-15 0,3 7-15 16,-3 2-23-16,0 2-20 0,0 3-2 0,1 0-1 0,0 7-2 15,1 3-10-15,-1 7-16 0,1 5-11 16,0 8-10-16,-1 5-4 0,-1 2-4 0,0 9-5 16,0 0-2-16,-3 3-3 0,-3 0-1 15,2 3-3-15,-4-5-3 0,3-3-2 0,0-5-4 0,2-4-1 16,2-7-2-16,-2-3-2 0,3-4-1 15,0-5 1-15,0-5 0 0,0-4 1 0,0-4 2 16,0-3-3-16,0-1-1 0,0-8 12 0,0-4 10 16,2-8 8-16,0-5 4 0,1-7-10 0,-1-7-3 15,2-2 0-15,0-2 4 0,-2-3 6 16,4-1 0-16,-1 0 5 0,3 4 1 0,1 7 0 16,2 4-1-16,-1 7-7 0,0 6-8 0,1 11-3 15,-1 5 0-15,1 4 1 0,0 13-2 16,2 8-3-16,-1 9-2 0,-1 4-5 0,1 6-4 15,-4 4-4-15,0-3-8 0,-2 2-16 0,1-5-13 16,-2 0-15-16,2-6-19 0,-5 0-18 16,3-6-32-16,-1-6-62 0,2 1-81 0,-2-5-62 15,-2-2-56-15,-1 0-47 0,-1-5-80 0,0 0-154 16,0-4 170-16</inkml:trace>
  <inkml:trace contextRef="#ctx0" brushRef="#br0" timeOffset="3900.66">3501 2421 1658 0,'0'0'391'16,"0"0"-126"-16,0 0-36 0,0 0-29 0,0 0-45 15,0 0-48-15,0 0-38 0,0 0-20 0,-70-90-11 16,86 81-6-16,3 4-8 0,3 0-9 0,6 1-13 16,0 3-27-16,2-1-42 0,1 2-75 0,3 0-140 15,-1 0-207-15,-8 0-330 0,-7 0-591 0</inkml:trace>
  <inkml:trace contextRef="#ctx0" brushRef="#br0" timeOffset="4484.12">4051 1924 1678 0,'0'0'334'0,"0"0"-116"0,0 0-2 0,0 0-8 15,0 0-35-15,0 0-36 0,0 0-30 16,0 0-22-16,0 0-7 0,0 0-11 0,0 0-7 16,0 0-9-16,24 94-11 0,-17-50-7 0,3 0-1 15,-4 3-5-15,0-4-5 0,3-1-8 0,0-6-5 16,-2-5-4-16,-1-3-3 0,2-6-1 15,-5-5 0-15,2-1-1 0,-2-6 2 0,-3-3 2 16,0-2-1-16,0-1 3 0,0-2 0 0,0-1 5 16,-5-1-10-16,-2-1-4 0,-3-3-6 0,-7-1-10 15,4-2 8-15,-7 0-1 0,2 2 1 0,-2-1 1 16,2 3 0-16,2 1-1 0,-1 2-3 16,5 0 0-16,1 2-2 0,2 5-3 0,5 2-6 15,0 1 0-15,3 2-2 0,1 2-3 0,3 0 0 16,3-1-4-16,3-2-10 0,3-2-5 15,1-2-2-15,3-2 1 0,-1-4 13 0,2 1 10 16,3-2 9-16,-1-3 8 0,-2-2 9 0,2-2 5 16,-2-2 4-16,2-2 4 0,-4 1 0 0,0 0 6 15,-5 0 0-15,1 1 0 0,-5 2 1 0,-2 2 1 16,-2 1 4-16,1 3 3 0,-3 1-3 16,1 0 1-16,-1 0 1 0,0 0-10 0,0 1-6 15,0 3-15-15,1 1-19 0,2 0-13 0,-2 1-23 16,5-3-30-16,-1-1-34 0,3-2-41 0,-1-2-54 15,4-5-64-15,-2-5-132 0,-2 3-183 16,-1 2-677-16</inkml:trace>
  <inkml:trace contextRef="#ctx0" brushRef="#br0" timeOffset="4749.82">4337 2238 1293 0,'0'0'410'0,"0"0"-264"0,0 0-4 0,0 0 18 0,0 0 6 0,0 0-1 15,0 0 0-15,46 100-11 0,-32-79-13 0,0 2-7 16,2 5-17-16,-1 4-13 0,2 2-11 0,-5-1-17 16,2 4-16-16,-3-2-9 0,-1 1-13 0,-3-1-10 15,1-2-6-15,-5-4-7 0,0 2-5 16,-1-5-3-16,-2-2-2 0,-2-1-2 0,-3-4 1 0,-1-3 0 16,-4-3 0-16,-1-1 3 0,-4-3-2 15,0-4-2-15,-6-2-3 0,0-3-4 0,-4 0-2 16,1-8-7-16,-2-5-9 0,-2-1-17 0,5-6-30 15,-1-4-35-15,6-2-33 0,5-3-61 0,5-4-89 16,1-1-74-16,7-3-158 0,0 9-183 16,4 10-569-16</inkml:trace>
  <inkml:trace contextRef="#ctx0" brushRef="#br0" timeOffset="4950.83">4452 2206 1234 0,'0'0'416'0,"0"0"-174"0,0 0-10 0,0 0-2 16,7 90-22-16,-6-64-44 0,0-1-35 15,3-5-32-15,0 2-25 0,2-4-14 0,0-4-6 16,5 0-6-16,-1-5-7 0,5-5-5 0,0-2 2 16,3-2 2-16,-2-2-1 0,1-6-2 0,2-4-10 15,-6 0-7-15,1-2-9 0,-2-2-10 0,-4-1-12 16,-3 0-25-16,1 0-29 0,-2-4-28 16,-4 0-42-16,0 1-63 0,0-5-75 0,0 1-68 0,0-1-90 15,1 0-82-15,0 4-22 0,1 7-260 0</inkml:trace>
  <inkml:trace contextRef="#ctx0" brushRef="#br0" timeOffset="5350.49">4765 1756 1116 0,'0'0'285'15,"0"0"-76"-15,0 0-8 0,0 0 9 0,0 0-9 16,0 0-7-16,0 0-13 0,0 0-34 0,84 88-25 16,-73-54-20-16,-3 5-18 0,2-2-15 15,-1 3-10-15,0-2-4 0,-2 0 0 0,-1-2-3 16,4-3-8-16,-3-3-10 0,-2-5-16 0,2-2-7 15,-1-6-3-15,-1-1-4 0,0-2-1 16,-2-4-2-16,-2 0-1 0,0-3 1 0,-1-2-1 16,0-1 1-16,-1-3-2 0,-5-1-4 0,1 0-5 15,-5 0-6-15,-3-1-5 0,-3-5 3 16,-3 1-1-16,-2 0 2 0,0 0 6 0,0 3 2 16,2 2 3-16,2 0 1 0,2 5-3 0,0 6-7 0,6-1-6 15,2 4-8-15,0 0-5 0,7 2 0 16,0-1 2-16,6-1 2 0,4-1-1 0,0-2-5 15,5-2 0-15,2-4 3 0,2-5 6 0,2 0 18 16,-1-5 10-16,3-4 9 0,-1-2 9 16,1-1 6-16,-5-2 11 0,1 3 6 0,-2-3 5 15,-5 0-5-15,-1 2 2 0,-1 1 0 0,-2 3-5 16,-2 2-1-16,1 3-4 0,-2 3-3 0,0 3-1 16,2 6-5-16,-2 5-9 0,3 7-12 15,0 0-15-15,-2-1-13 0,0 4-29 0,2-4-50 16,-3-5-77-16,2-4-123 0,1-5-123 0,0-4-177 15,-3-2-189-15,-2 0-194 0</inkml:trace>
  <inkml:trace contextRef="#ctx0" brushRef="#br0" timeOffset="5467.07">5134 2125 2403 0,'0'0'145'0,"0"0"-116"0,0 0-47 0,0 0-52 16,0 0-91-16,0 0-213 0,0 0-357 0,0 0-492 15</inkml:trace>
  <inkml:trace contextRef="#ctx0" brushRef="#br0" timeOffset="5617.2">4420 1727 2225 0,'0'0'304'0,"0"0"-102"16,0 0-38-16,0 0-33 0,0 0-47 0,0 0-57 15,0 0-71-15,0 0-49 0,0 0-44 0,0 0-70 16,0 0-73-16,0 0-184 0,0 0-328 16,0 0-328-16</inkml:trace>
  <inkml:trace contextRef="#ctx0" brushRef="#br0" timeOffset="6374.39">5266 2095 1743 0,'0'0'373'0,"0"0"-143"0,0 0-1 0,0 0-25 15,0 0-37-15,0 0-48 0,-36 90-24 0,36-62-17 16,3 0-22-16,3 2-12 0,1-3-14 0,6-3-9 16,-2 1-7-16,4-9-4 0,-3 3-6 15,6-5-5-15,-6-3-6 0,5-2-7 0,-5-6-9 16,2-1-11-16,0-2-15 0,-2-5-12 0,1-4-8 16,-3-3-6-16,1-4-9 0,-1-3-10 15,-2-1-5-15,0-3 12 0,-3 0 22 0,2 2 29 16,0 3 26-16,-2 2 11 0,3 6 7 0,-2 5 8 15,0 3 11-15,3 2 12 0,0 7 8 0,0 3 7 16,-2 4 9-16,0 2 7 0,0 1 10 16,-4 0-2-16,1-1-10 0,-1 1-15 0,-3-3-10 15,0-1-4-15,0-2-3 0,-6 1-1 16,2-3-3-16,-5-1-3 0,0-1-5 0,1-3-3 0,-4-1-8 16,1-1-2-16,1-2-6 0,-2 0-4 15,1-3-3-15,1-4-7 0,-1 0-3 0,2-4-8 0,2 1-5 16,3-4-14-16,3 4-19 0,1-2-17 15,5 0-25-15,4 0-23 0,2 1-16 0,5 1-1 16,-2 1 15-16,6 2 30 0,0 3 33 0,0 3 23 16,0 1 12-16,-1 0 8 0,-4 1 6 15,3 5 7-15,-3 1 8 0,-2 1 8 0,-2 1 10 16,1 0 15-16,-2-2 8 0,1 2 18 0,-1-3 10 16,0 0 1-16,1-3 4 0,0 1-3 0,-2-4-5 15,2 0-1-15,-2 0-2 0,0-2-5 16,-1-3-3-16,-3-2-7 0,2-2-6 0,-4-1-2 15,2-1-5-15,-3 1 0 0,-1-3-1 0,-1 3-3 16,-1 0-4-16,-3 2-3 0,-1-1-3 0,-3 2-3 16,3 3-2-16,-3 3-1 0,0 1 0 15,3 3-5-15,-2 6-3 0,-2 1-6 0,5 4-5 16,-2 1-1-16,4 1-1 0,0 0-2 0,2-1 0 16,0-1-1-16,2-2-2 0,4-2 3 15,0 0-1-15,3-3 3 0,1 0 1 0,-1-1-4 16,2-5 3-16,-1 1-2 0,1-2-4 0,0 0-7 15,-2-3-15-15,0-4-28 0,-2 0-27 0,-1 0-34 16,0-4-50-16,-2 4-66 0,0-1-59 0,0 1-85 16,-2 0-108-16,-2 1-95 0,0 2-464 0</inkml:trace>
  <inkml:trace contextRef="#ctx0" brushRef="#br0" timeOffset="7000.85">5852 2122 1998 0,'0'0'188'0,"0"0"-4"0,0 0 14 0,0 0 15 16,0 0-34-16,0 0-55 0,0 0-46 0,-92 5-28 15,82 11-18-15,-2 3-10 0,5 0-9 0,0 3-3 16,4-1-9-16,0 1-6 0,3-1-3 0,0-1-16 15,4-2-17-15,2-2-28 0,2-1-44 16,4-4-48-16,0-4-59 0,1-2-36 16,-2-2-43-16,4-3-69 0,-1 0-122 0,-3-2-140 0,-3 1 24 0</inkml:trace>
  <inkml:trace contextRef="#ctx0" brushRef="#br0" timeOffset="7366.27">5945 2229 569 0,'0'0'362'0,"0"0"-106"0,0 0-25 0,0 0-23 0,0 0-10 16,0 0-8-16,0 0 1 0,0 0-4 15,0 0-15-15,0 0-27 0,0 0-17 0,0 0-13 16,92 45-15-16,-90-32-18 0,0 3-14 0,0 0-13 16,-2 0-9-16,0-3-5 0,0 1-10 0,-3-4-3 15,0 2-4-15,-5-3 0 0,2 0 0 0,0-2-3 16,-3-4-4-16,2-1-5 0,0-2-4 0,-1 0-1 16,0-5-5-16,4-4-2 0,-2 0-2 15,4 0-3-15,1-1-1 0,1 1-2 0,4 3-1 16,4-1-8-16,1 4-10 0,2-1-8 0,0 2-10 15,7 1 4-15,-3 1 13 0,4-2 12 16,0 0 12-16,2 1 4 0,-1-3 4 0,1-1 9 16,-2 0 10-16,1-2 8 0,-1-2 2 15,-6-2-1-15,-2-3-1 0,0 3-2 0,-3-3-1 0,-6 0-3 16,-2 0 2-16,0 2 0 0,-2 0 1 16,-6 1 1-16,1 2-5 0,-6 0-4 0,2 2-6 15,-1 4-3-15,-1 1-2 0,-2 0-5 16,3 2-3-16,-2 2-6 0,2 1-7 0,0 3-15 15,3-1-23-15,2 0-33 0,0-1-44 0,3-1-69 16,-2-3-118-16,5 0-113 0,1-2-112 0,0-3-113 16,0 0-56-16,1 1 106 0</inkml:trace>
  <inkml:trace contextRef="#ctx0" brushRef="#br0" timeOffset="7468.93">6130 2081 1136 0,'0'0'328'0,"0"0"-103"16,0 0-47-16,0 0-21 0,0 0-33 0,0 0-43 15,0 0-39-15,0 0-40 0,0 0-43 0,-11-97-59 16,11 83-107-16,-2-2-211 0,0 4-293 0,2 3-85 15</inkml:trace>
  <inkml:trace contextRef="#ctx0" brushRef="#br0" timeOffset="7633.47">5907 2091 2006 0,'0'0'403'0,"0"0"-200"0,0 131-24 15,0-80 8-15,0-5-13 0,0-2-32 0,0 2-29 16,-1-5-30-16,-4-1-18 0,0-5-15 0,-3-3-14 15,3-4-6-15,-5-4-12 0,0-4-8 16,-5-2-4-16,3-3-7 0,-1-1-7 0,-3-3-17 16,2-6-36-16,-4-1-59 0,-1-4-101 0,1-2-188 15,3-2-364-15,5 1-875 0</inkml:trace>
  <inkml:trace contextRef="#ctx0" brushRef="#br0" timeOffset="8083.39">7210 2034 1294 0,'0'0'192'0,"0"0"-60"16,0 0 15-16,0 0 36 0,0 0 26 16,0 0-8-16,-92 5-25 0,85 7-42 0,5 6-48 15,2 1-28-15,0 4-13 0,2 3-8 0,6 1-4 16,2-2-8-16,1-1-11 0,5 1-7 16,0-4-7-16,2-3-1 0,3-1 3 0,-1-3-4 15,1-3 1-15,-1-2 1 0,1-4 1 0,4-3 7 16,-2-2 7-16,-2 0 9 0,1-6 3 0,-1-4 8 15,-1-1 1-15,-4-1-1 0,-2-4-2 0,-4 2-4 16,-1-4-4-16,-4-1 0 0,-2 3 3 16,-3-1 0-16,-6 2 1 0,-2-1 1 0,-3 6 1 15,-4-1-3-15,-2 6-2 0,-4 3-7 0,0 6-4 16,0 5-6-16,1 5-5 0,0 5-5 0,1 1-13 16,6 1-14-16,2 0-21 0,3 0-36 15,5-3-61-15,3-2-92 0,1-4-121 0,4-2-172 16,3-4-182-16,-2-3-634 0</inkml:trace>
  <inkml:trace contextRef="#ctx0" brushRef="#br0" timeOffset="8400.59">7566 2210 1137 0,'0'0'361'0,"0"0"-118"0,0 0-13 16,0 0-9-16,0 0-18 0,0 0-23 0,0 0-35 15,0 0-34-15,-57 90-23 0,52-87-16 0,-2-3-5 16,5 0-7-16,-2 0-9 0,-1-2-17 0,4-5-7 15,1 2-7-15,0-4-3 0,0 3 4 0,7-1-1 16,-1 0-2-16,8 4 1 0,0 1 0 16,3 2 0-16,-1 0-2 0,5 4-4 0,-1 3 0 15,1 0-4-15,-4 0-2 0,2 4-1 0,-7-2 1 16,-1 1 0-16,-2-3 0 0,-2 0-1 0,-4 0-5 16,0-3 2-16,3-3 0 0,-6 1 0 0,0-2 0 15,0 0-1-15,0-3 0 0,0-4 0 16,0-4 1-16,0-3 0 0,0-3-2 0,2 0 2 15,1 0 7-15,5-1 6 0,1 6 6 0,2 2 3 16,0 3-4-16,4 5-3 0,-3 2-4 0,1 2-5 16,-2 8-8-16,0 1-6 0,0 6-21 15,-2-1-39-15,-1-1-59 0,2 0-103 0,-1-3-167 16,0 1-272-16,-4-5-246 0,3-4-309 0</inkml:trace>
  <inkml:trace contextRef="#ctx0" brushRef="#br0" timeOffset="9033.45">7962 2096 1420 0,'0'0'121'0,"0"0"-99"0,0 0 3 0,0 0 39 15,0 0 46-15,0 0 34 0,34 90 15 0,-18-63-13 16,-1 5-11-16,3 2 0 0,-1 4 1 0,-2 4 0 16,0 2-14-16,-3 4-25 0,-2-1-26 15,-3 0-24-15,-1-4-21 0,1-3-10 0,-4-4-8 16,-2-3-3-16,-1-6 0 0,0-1-3 0,0-6-2 16,-4-3 0-16,-3-4 0 0,1-4-4 0,-1-6-5 15,-2-3-9-15,-1 0-5 0,0-10-3 16,-3-7-1-16,-2-5-1 0,2-6-13 0,-3-4-17 15,3-9-22-15,0 0-13 0,-2-4 6 0,4-3 19 16,2-1 29-16,4-2 21 0,-1 0 11 16,6 0 4-16,6 2 1 0,3 4 4 0,2 4 5 15,3 7 10-15,3 2 13 0,2 10 12 0,-2 3 8 16,0 9 3-16,2 1-3 0,-5 7-7 0,2 2-3 16,-4 4-1-16,-2 6 5 0,-3 4 7 0,-4 3 5 15,-2 2-4-15,-1 4-5 0,-2-2-11 0,-6 0-8 16,1 0-8-16,-1-2-7 0,-1-1-3 15,0-2-5-15,-1-5-3 0,2 1 0 0,0-3-4 16,3-2 0-16,1-2-2 0,0-1-3 0,4-3-12 16,0-1-9-16,1 0-5 0,8 0-2 0,0-3 9 15,3-2 7-15,1-2 5 0,4 0 4 16,2-2 3-16,2 4 4 0,-1-1 2 0,1 0 1 16,-1 3 2-16,0 1 0 0,-2 2 1 0,-2 0 3 15,-1 0 3-15,-3 4 4 0,-2 1 2 16,-2-1 1-16,-2 1 2 0,1 1 1 0,-4-3 3 15,2 1-6-15,-4-4-5 0,1 0-7 0,-1 0-8 16,-1-2 0-16,1-5-1 0,-1-2-2 0,0-2-6 16,0-5-17-16,0-1-35 0,0-1-59 0,-1-1-73 15,0-1-72-15,1-1-88 0,-2-2-124 16,1 6-117-16,1 6-454 0</inkml:trace>
  <inkml:trace contextRef="#ctx0" brushRef="#br0" timeOffset="9250.17">8404 1544 1638 0,'0'0'248'0,"0"0"-66"0,0 0-15 0,0 0 18 0,0 0-2 0,0 0-12 0,0 0-26 0,4 100-29 0,-2-74-36 16,1 1-20-16,3 3-10 0,-2 1-6 16,-2 5-8-16,3 2-8 0,-2 1-7 0,-1 5-5 15,0 1-3-15,0 0-4 0,-2-2-7 0,0-3-3 16,0-3-9-16,1-2-18 0,-1-4-18 15,2-5-38-15,-1-4-45 0,-1-1-55 0,0-6-66 16,1-1-49-16,-1-3-72 0,2-4-131 0,-2-2-62 16,0-2-362-16</inkml:trace>
  <inkml:trace contextRef="#ctx0" brushRef="#br0" timeOffset="9666.39">8627 2039 1687 0,'0'0'302'16,"0"0"-92"-16,0 0-31 0,0 0-5 0,0 0-27 16,0 0-31-16,0 0-25 0,0 0-26 0,-52 102-23 15,53-83-10-15,7 0-1 0,0-2-3 0,2 0-2 16,0-3 0-16,2 2-2 0,-1-2 4 16,-2-2 3-16,0-1 0 0,-4 0-4 0,1-1-1 15,-3-1-4-15,-3-2-3 0,0-2-2 0,-1 2-2 16,-6-3-6-16,1-1-4 0,-5-3 1 0,0 0-14 15,-2 0-3-15,0-3-5 0,1-2-9 16,0-2-1-16,0 0-5 0,6 1-2 0,0-1-1 16,6 0 1-16,3 2 3 0,6-2 4 0,4 2 6 15,2 1 8-15,5-2 8 0,0 1 1 0,4 2 1 16,0-3 4-16,-1 3-2 0,-2-2 2 16,-1-1 9-16,0 1-7 0,-4-2 6 0,-1 2 16 15,-4 0 14-15,2-2 15 0,-6 0 7 16,0 0-2-16,-5 0-3 0,-1 1 8 0,-1 1 1 15,0-1 2-15,-5 3-7 0,-3 1-6 0,-3 2-10 16,-5 0-11-16,1 5-17 0,-1 8-3 0,-1 0-10 16,1 6-2-16,-2 3 3 0,5 3-21 0,1-2-16 15,2-2-34-15,4-3-58 0,3-3-87 0,3-6-159 16,0-5-222-16,3-3-284 0,-2-1-704 0</inkml:trace>
  <inkml:trace contextRef="#ctx0" brushRef="#br0" timeOffset="9801.54">8882 1628 2757 0,'0'0'163'16,"0"0"-100"-16,0 0-39 0,0 0-24 0,0 0-57 0,0 0-123 0,-48 109-205 16,45-87-374-16,0-8-789 0</inkml:trace>
  <inkml:trace contextRef="#ctx0" brushRef="#br0" timeOffset="10266.98">8950 2210 1785 0,'0'0'246'0,"0"0"-82"0,0 0-3 16,0 0 23-16,0 0-6 0,13 104-43 16,-12-89-34-16,2-3-35 0,1 1-25 0,-3-5-12 15,0-3-4-15,-1 0-1 0,1-3 0 0,-1-2 1 16,0 0-5-16,-1-4-4 0,-1-3-9 0,-2-2-11 15,-1-5-8-15,2-4-9 0,-3-1-8 16,6 0-6-16,0-1-4 0,0 1 0 0,0-2-2 16,8 5 2-16,0 0 4 0,0 3 7 0,5-1 9 15,0 6 11-15,2-1 7 0,0 4-1 0,0 1 4 16,-1 4 4-16,-2 0-1 0,-2 5 9 16,0 2 6-16,-2 4 6 0,-3-1 6 0,3 4 4 15,-2-2 5-15,-1 2 0 0,1 0-2 0,-2 3-5 16,-1-3-12-16,2 2-5 0,-3-2-10 0,1 2-2 15,1-4-4-15,-2 2-5 0,-1-5-8 0,1 0-18 16,0-4-28-16,-1-2-42 0,-1-1-72 0,2-2-77 16,-2 0-66-16,0-2-98 0,0-5-149 15,0 0-94-15,0 2 0 0</inkml:trace>
  <inkml:trace contextRef="#ctx0" brushRef="#br0" timeOffset="10516.24">9197 2076 1045 0,'0'0'323'15,"0"0"-138"-15,0 0-17 0,0 0 1 16,0 0-1-16,0 0-21 0,0 0-16 0,0 0-21 16,99 37-19-16,-85-25-4 0,-1 0 2 0,1 1 1 15,-2 1-3-15,0 0-12 0,0-1-10 0,-1 1-11 16,0 0-12-16,-5-2-8 0,2 2-10 16,-6-2-5-16,2-2-4 0,-4 2-1 0,0-4-4 15,-4 3 1-15,0-4 0 0,-4 0 1 0,-1-2 1 16,-2-1-2-16,-1-4 2 0,-2 0-2 0,1 0 11 15,-1-2 5-15,0-2 5 0,1-1-1 0,3-2-8 16,3 2-8-16,4-2-8 0,1 0-7 16,2 2-11-16,2-1-22 0,6 0-34 0,2 1-40 15,3 0-104-15,4 0-156 0,-5 1-332 0,-3 2-914 0</inkml:trace>
  <inkml:trace contextRef="#ctx0" brushRef="#br0" timeOffset="11267.5">10147 1623 1935 0,'0'0'204'0,"0"0"-26"0,0 0-6 0,0 0-3 0,0 0-7 0,14 95-16 15,-8-54-15-15,1 3-24 0,1 2-23 0,0 1-20 16,1-3-19-16,-1 3-12 0,1-6-7 0,-2 1-8 16,-1-4 2-16,0-3-1 0,-2-6-4 0,2-3-3 15,-4-4-2-15,-2-3-7 0,2-5-2 16,-2 0 4-16,-2-4-7 0,0 0 2 0,-7-1 0 15,1-2-6-15,-2 0 1 0,-4-2 0 0,-2-1-2 16,-1-1 2-16,-2 3 0 0,1-1-1 0,0 0 2 16,3 4-2-16,1-1 1 0,4 2 0 15,6 4-5-15,3-2 3 0,2 0-1 0,7 1-3 16,6-5 2-16,4-1 2 0,4-3 1 0,2-2 6 16,3-2 6-16,1-6 6 0,-1-4 5 0,-2-1 4 15,-1-1 2-15,-2-2 1 16,-3-3-1-16,-4 4 1 0,-3-3-1 0,-4 0-2 0,-4 1 1 15,-4 1 2-15,-2 0-5 0,-7 2 1 0,-3 4-5 16,-5-1-6-16,-2 4-3 0,-2 3-5 16,1 2-11-16,-3 3-17 0,5 8-30 0,3 1-44 15,3 3-60-15,4 2-121 0,7 1-216 0,1-4-329 16,0-4-784-16</inkml:trace>
  <inkml:trace contextRef="#ctx0" brushRef="#br0" timeOffset="11716.82">11050 1637 2731 0,'0'0'18'0,"0"0"-12"0,0 0-12 0,0 0 5 0,12 91 3 0,-1-58 3 15,-1 5 2-15,0-1-2 0,2 0 3 0,2 2 5 16,-2-2 13-16,-3 3 24 0,-3-4 24 0,2 1 10 16,-7-3-4-16,0-3-19 0,-1-3-22 15,0-4-16-15,-2-5-8 0,-3-2-2 0,0-5-2 16,-3 0 1-16,2-5 0 0,-3-3 0 0,2-4-2 16,-1 0-3-16,3-7-6 0,0-2-6 0,2-3-2 15,3 2 1-15,3-3 1 0,5 2 1 16,3 1 5-16,3-1 3 0,1 6 8 0,1 1 10 15,-1 4 6-15,0 0 6 0,-3 6 3 0,-2 2 4 16,-5 3-3-16,-3 0-4 0,-2 3-5 0,-3 2-8 16,-7 1-8-16,-1 2-2 0,-3-2-2 0,-2-1-3 15,-3-2-1-15,2-2 1 0,-3 0-7 16,1-5-1-16,3-2-6 0,2-1-14 0,4-3-21 16,3-1-35-16,4 0-41 0,3 0-44 0,4-3-67 15,6-4-74-15,5-2-81 0,2-3-117 16,0 3-122-16,-7 2-537 0</inkml:trace>
  <inkml:trace contextRef="#ctx0" brushRef="#br0" timeOffset="12033.13">11348 2129 997 0,'0'0'873'0,"0"0"-586"0,0 0-48 16,0 0-23-16,0 0-19 0,0 0-62 0,0 0-38 16,0 0-28-16,0 0-25 0,0 0-16 0,0 0-8 15,0 0-1-15,0 0-7 0,-78 77-3 0,78-66-4 16,0-1-7-16,2-3 0 0,3-2-7 15,0-1-4-15,0-2-2 0,3-2-4 0,0-2 5 16,1-3 6-16,2-6 3 0,0 3 11 0,0-3 2 16,2 4-1-16,-2 0 1 0,0 5-2 0,0 2 0 15,-1 4 2-15,1 3 6 0,-3 5-6 0,-1 0-1 16,-2 4 1-16,3 0-8 0,-6-2 6 16,1-3-2-16,-1 3-5 0,1-5 2 0,-2-4-1 15,3-2-1-15,0-1 2 0,-1-2-3 0,3-2 2 16,-2-5 3-16,1-1 4 0,-1-5 2 15,1 1 0-15,0-3-3 0,0 3 0 0,1-2 2 16,-1 6-7-16,0 1 0 0,3 1-5 0,0 3-8 16,0 1-3-16,0 2-18 0,2 0-31 0,0 4-54 15,0-3-91-15,1 3-111 0,1-2-182 16,-6-2-213-16,3 1-597 0</inkml:trace>
  <inkml:trace contextRef="#ctx0" brushRef="#br0" timeOffset="12433.59">11903 2136 1659 0,'0'0'637'15,"0"0"-446"-15,0 0-55 0,0 0 3 0,0 0 4 16,0 0-26-16,0 0-23 0,0 0-13 16,0 0-22-16,0 0 0 0,0 0 3 0,0 0 0 15,108 47 2-15,-79-51-7 0,3-3-6 0,0 0-11 16,2-1-11-16,1-1-11 0,1-2-5 0,0 3-7 15,-3 1-2-15,3 0 2 0,-4 3-1 16,0 3-3-16,-2 1-1 0,-7 0 0 0,2 0-2 16,-9 3 4-16,-1 1-2 0,-4-1 1 0,-5 0-2 15,-1 1 1-15,-4-2 3 0,0-2-2 16,-1 0 3-16,0 0 1 0,-2 0-1 0,-5-4 2 16,1-1-2-16,-2-2-2 0,0 0-1 0,0-1-1 15,3-2 3-15,-3 3-4 0,6 0-2 0,2 0 1 16,0 2-4-16,0-1 5 0,7 3-2 15,3-1-1-15,4 3 1 0,5 1 1 0,2 0 0 16,2 0 2-16,-2 1-1 0,4 5 0 0,-3-3 1 16,-6 2-1-16,-1 1 4 0,-5-3-4 0,-4 2 1 15,-1-1-1-15,-5-1 2 0,0-1-9 0,-8 3-12 16,-3-3-27-16,-4 0-55 0,-5-2-60 16,-3 0-142-16,0-7-180 0,6 3-324 0,4 1-813 0</inkml:trace>
  <inkml:trace contextRef="#ctx0" brushRef="#br0" timeOffset="12803.56">13691 2028 510 0,'0'0'282'0,"0"0"-37"0,-25-88 47 0,19 51 14 0,-1-5 14 0,5 1-29 0,2-3-31 16,0 3-34-16,0 0-50 0,4 5-28 0,3 6-13 15,-1 7-1-15,-2 10-9 0,0 6-14 0,0 6-18 16,-3 2-21-16,1 11-16 0,3 9-6 0,-2 10-13 15,-1 5-4-15,-1 11-6 0,0 1-4 0,-1 4-6 16,0 1-8-16,-1 1 1 0,-1-2-10 16,-1-2 3-16,-4-5-2 0,3-2-4 0,-2-7-9 15,3-2-16-15,-3-7-28 0,5-3-46 0,0-7-54 16,0-7-96-16,1-3-134 0,0-4-155 0,1-3-283 16,0 0-734-16</inkml:trace>
  <inkml:trace contextRef="#ctx0" brushRef="#br0" timeOffset="13150.1">13858 1640 2454 0,'0'0'217'0,"0"0"-45"0,0 0-39 16,0 0 21-16,0 0-9 0,0 0-37 0,14 109-27 16,-14-82-31-16,-1-2-15 0,-4 1-6 0,2-2-4 15,-4 0 0-15,3-1-4 0,-3-1-5 0,-1-3-3 16,2 0-8-16,-3 0 1 0,1-5-2 0,-1-2-4 15,6 0-1-15,-4-4-6 0,6-1-4 0,1 2-4 16,0-4-4-16,5 0-1 0,0-1-2 16,4-1 2-16,0-1 1 0,2-2 4 0,1 0 4 15,1-5 2-15,2-2 7 0,-2-2 0 0,-1-3 5 16,2-1 0-16,-3-3 0 0,-1-3 4 0,1-4 3 16,-4 2 6-16,0 0 6 0,-1 0 7 15,-3 3 5-15,-1 3 6 0,2 6 3 0,-4 3 5 16,0 6 3-16,0 0-4 0,0 4-8 0,-5 8-14 15,3 7-12-15,-3 6-6 0,1 3-1 0,-4 4-2 16,3 1 1-16,-3-1-5 0,5 3-10 16,-4 0-14-16,5-4-24 0,0-2-27 0,-1-4-42 15,3-3-45-15,4-5-70 0,1-5-99 0,3-3-124 16,2-4-298-16,-7-3-804 0</inkml:trace>
  <inkml:trace contextRef="#ctx0" brushRef="#br0" timeOffset="13367.78">14108 1984 1901 0,'0'0'361'0,"0"0"-80"0,0 0-32 0,0-120-21 16,1 92-50-16,1 3-44 0,4 6-28 0,-3 5-33 15,-1 5-20-15,2 8-6 0,-2 1-6 0,0 3-6 16,2 11-6-16,0 4-7 0,-1 6-4 0,3 3-7 16,-2 4 1-16,1 4-3 0,-1-2-5 0,-1 1 1 15,3 0-2-15,-4 1-1 0,-1 0 0 16,-1-3 6-16,0 3-15 0,0-4-7 0,-3-1-14 15,-3-3-28-15,3-4-21 0,0-5-34 0,-1-2-52 16,2-5-71-16,2-4-96 0,0-4-114 16,0-3-236-16,0 0-826 0</inkml:trace>
  <inkml:trace contextRef="#ctx0" brushRef="#br0" timeOffset="13700">14305 1901 1392 0,'0'0'398'0,"0"0"-222"15,0 0-14-15,0 0 31 0,0 0-2 0,78 113-39 16,-66-88-36-16,4-1-36 0,-3-1-15 16,-1 1-5-16,-1-4 7 0,0 0-2 0,-3-3-12 15,-5 1-15-15,0-5-15 0,-3-1-3 0,-3-2 1 16,-2-1 6-16,-3-2 3 0,-4-4-1 0,1-1-4 16,-6-2-5-16,4-2-4 0,-5-5-6 0,4-3-3 15,-3-2-6-15,6-4-6 0,0-2-6 16,3-1-1-16,6-4-9 0,2 0-1 0,2-4 2 15,5 1-1-15,6-4 7 0,-2 3 4 0,6-4 3 16,-3-2 2-16,3 2 6 0,-5-2 4 0,4 4 5 16,-5 3-3-16,-5 5 5 0,2 7 6 15,-7 6 7-15,-1 4 14 0,-1 4 3 0,-9 5-9 16,0 8-12-16,-3 6-10 0,-4 3-20 0,-2 6-8 16,1 1-19-16,2 3-27 0,-2-4-35 15,7 5-60-15,2-3-95 0,4-1-123 0,0 1-210 16,3-8-177-16,2-9-391 0</inkml:trace>
  <inkml:trace contextRef="#ctx0" brushRef="#br0" timeOffset="13855.83">14700 2259 2630 0,'0'0'282'0,"0"0"-125"0,0 0-44 0,0 0-7 15,-48 93-19-15,38-75-33 0,0 1-31 0,3-1-29 16,1-4-35-16,2 0-44 0,4-4-76 15,0-5-123-15,1-2-146 0,2-1-291 0,-1-2-821 0</inkml:trace>
  <inkml:trace contextRef="#ctx0" brushRef="#br0" timeOffset="14067.55">15014 1759 2936 0,'0'0'187'0,"0"0"-77"0,0 0-14 0,0 0 11 16,-94 54-15-16,71-30-25 0,2 5-18 16,5 1-23-16,-2 1-13 0,2 3-7 0,3 1-6 15,4 1-5-15,5 1-7 0,2-2-16 0,2-2-29 16,2-1-39-16,6-7-61 0,4-2-66 0,3-9-56 16,6-2-28-16,3-7 12 0,1-5 11 0,5-2-2 15,0-6-181-15,-4-3-86 0,-11 4-87 0</inkml:trace>
  <inkml:trace contextRef="#ctx0" brushRef="#br0" timeOffset="14218.74">15189 1942 1026 0,'0'0'603'0,"0"0"-168"0,0 0-93 16,0 0-51-16,0 0-50 0,0 0-62 0,0 0-39 15,0 0-39-15,0 0-35 0,-95 49-6 16,79-13-3-16,6 2 1 0,5-1-4 0,0-3-14 16,5-5-12-16,0-2-10 0,8-6-9 0,2-5-5 15,3-2-5-15,5-5-7 0,0-4-15 0,3-5-43 16,1 0-87-16,0-7-166 0,4-2-303 15,-6 2-361-15,-6 0-594 0</inkml:trace>
  <inkml:trace contextRef="#ctx0" brushRef="#br0" timeOffset="14716.82">15821 2065 2486 0,'0'0'198'15,"0"0"-81"-15,0 0-29 0,0 0 30 0,0 0 22 16,99-35-19-16,-65 30-22 0,8 0-26 15,4 1-19-15,5 2-4 0,1 0 0 0,3 2-2 16,3 0-7-16,-4 2-4 0,-1 2-9 0,-6 3-3 16,-2 3-7-16,-8 1-7 0,-3 1 2 0,-7 0-7 15,-6 0 1-15,-5 4 3 0,-6-4-3 16,-6 0 2-16,-1-2 2 0,-3 1-3 0,-7-3 1 16,-7-1 3-16,-2 0-2 0,-5 0-2 0,-5-3 0 15,1-1 3-15,-2-3-8 0,4 0 0 16,1-3-2-16,3-4-5 0,5 0 5 0,7-2-1 15,2 0-2-15,5-1-1 0,10-2 3 0,5-2 0 16,7 1 1-16,2-1-2 0,6 3 2 0,4-1-2 16,1 3 1-16,0 2 0 0,-1 4 0 0,-5 1 2 15,-2 2 1-15,-8 0 4 0,-5 0-4 16,-7 5 3-16,-6 1-4 0,-1 2 1 0,-5 1 1 16,-9-2-12-16,-1 2-14 0,-5-4-30 0,-3 0-45 15,-1-1-60-15,1-3-94 0,0-1-157 0,-1 0-234 16,9 0-235-16,5 0-569 0</inkml:trace>
  <inkml:trace contextRef="#ctx0" brushRef="#br0" timeOffset="18234.18">17665 1927 1328 0,'0'0'250'0,"0"0"-108"0,0 0-28 0,0 0-5 15,0 0-8-15,0 0-10 0,0 0-1 16,0 0-13-16,-90-21-10 0,78 25-14 0,1 3-15 16,1 2-14-16,1 2-8 0,0 6-3 0,1 2 0 15,3 4 0-15,2-1 2 0,3 1 0 16,0-1-2-16,2-1-4 0,4-1-1 0,3-1-4 16,2-1 0-16,2-2 1 0,1-6-5 0,3 2-3 15,-1-6-6-15,1-2-3 0,3-4-7 0,0 0-1 16,-1-1-9-16,2-8-12 0,-1 1-14 15,1-5-18-15,-1 1-16 0,1-2-27 0,-2-1-41 16,-3 0-76-16,0-1-138 0,-6 6-238 0,-5 1-167 0</inkml:trace>
  <inkml:trace contextRef="#ctx0" brushRef="#br0" timeOffset="18816.62">17202 1764 971 0,'0'0'382'0,"0"0"-289"0,0 0 7 0,0 0 7 16,0 0 12-16,0 0 0 0,0 0-5 0,-89 80-22 16,88-61-23-16,1 0-19 0,4 2-12 0,4-2 6 15,3-1 26-15,0 2 22 0,1-1 17 0,2-2 11 16,-3 1-13-16,1-4-7 0,-3 4-9 0,-1-2-15 15,-4-2-11-15,0-1-13 0,-4 2-7 16,-4-1-8-16,-3 0-2 0,-5 0-4 0,0 0-3 16,-1-3-6-16,-3-3-8 0,1 1-5 0,-3-3-5 15,1-2-5-15,-1 1-4 0,2-5-7 16,4 0-18-16,0 0-17 0,4-7-37 0,4-3-53 16,2-4-61-16,2-5-64 0,8-2-54 0,1-3-70 15,-2 4-146-15,-2 8-829 0</inkml:trace>
  <inkml:trace contextRef="#ctx0" brushRef="#br0" timeOffset="19017.13">17251 1526 1625 0,'0'0'202'0,"0"0"-6"16,0 0 8-16,0 0 6 0,0 0-13 0,0 0-8 16,-38 118-33-16,28-79-35 0,0 3-30 0,0 2-18 15,2 2-13-15,0 2-8 0,0 1-5 0,2-1 0 16,-1-1-4-16,4-3-6 0,-1-4-6 0,3-2-10 15,-1-5-5-15,2-4-5 0,0-3-5 0,2-4-5 16,2-2-5-16,-2-5-6 0,0-3-12 16,1-4-23-16,1-1-30 0,-1-3-43 0,4-4-61 15,-1 0-79-15,1-5-113 0,0-2-212 0,-4 1-757 0</inkml:trace>
  <inkml:trace contextRef="#ctx0" brushRef="#br0" timeOffset="19700.07">18019 1326 1467 0,'0'0'93'0,"0"0"23"0,0 0-2 0,0 0 15 0,0 0 29 0,0 0 36 0,0 0 17 16,0 0-1-16,0 0-30 0,0 0-50 0,19 124-27 16,-19-78-17-16,0 2-15 0,0 5-8 0,0 4-14 15,-2 0-9-15,0 0-11 0,-1 2-11 0,2-4-4 16,-1-2-8-16,2-4-8 0,0-6-11 0,3-3-23 15,1-7-26-15,1-4-38 0,0-7-36 16,-1-6-44-16,-2-2-43 0,1-7-31 0,-2-3-16 16,-1-4 14-16,1-3 14 0,-1-8 14 0,0-5 18 15,2-3 31-15,-2-6 47 0,1-2 57 0,1-1 54 16,1 0 53-16,2 1 63 0,1 3 51 0,1 1 42 16,1 4 9-16,4 8-11 0,-1 0-17 15,1 6-14-15,3 3-2 0,-2 2 4 0,2 7-3 16,-1 5-14-16,1 3-3 0,-3 3-10 0,-1-1-13 15,-4 1-8-15,-1-2-20 0,-2 2-18 0,-2-3-9 16,-2-1-6-16,0 0-4 0,-1 0-4 16,-4-1-7-16,-4 0-3 0,-2-3-8 0,-1-1-5 15,-2-1-4-15,-3-1-1 0,-1-1-7 0,2-3-3 16,-1 1-2-16,3-3-5 0,-1-1-4 16,5 0-10-16,1-1-17 0,6-5-23 0,3-2-28 0,0-1-33 15,8-3-42-15,2-2-58 0,6 1-71 16,1-5-109-16,-3 6-239 0,-4 2-842 0</inkml:trace>
  <inkml:trace contextRef="#ctx0" brushRef="#br0" timeOffset="19867.04">18339 1551 2064 0,'0'0'162'0,"0"0"18"0,0 0-18 0,0 0-7 0,0 0-40 0,0 0-49 0,-61 102-41 15,53-75-27-15,6-1-35 0,-2 2-57 0,2-1-76 16,2-1-70-16,0-2-78 0,2 1-109 16,2-9-155-16,-2-5-477 0</inkml:trace>
  <inkml:trace contextRef="#ctx0" brushRef="#br0" timeOffset="20116.43">18391 1927 1675 0,'0'0'164'15,"0"0"-21"-15,0 0 24 0,0 0 28 0,0 0-23 16,-44 108-35-16,42-87-35 0,2-1-39 16,0 0-17-16,4-5-6 0,3-1 0 0,3-3 12 0,1-4-1 15,3-4 2-15,-2-1-4 0,5 0-2 16,-1-2 1-16,0-2-2 0,-2-7 4 0,1 0-9 16,-4-3-12-16,0 0-10 0,-5 2-7 0,-1 0-5 15,-1 5-1-15,-2 1-2 0,-2 3-2 16,2 1-7-16,-2 0-10 0,0 0-13 0,0 3-16 15,0 0-20-15,2 3-33 0,3-1-55 0,0-2-86 16,4-1-92-16,-2-2-153 0,2-2-203 0,-4-1-632 16</inkml:trace>
  <inkml:trace contextRef="#ctx0" brushRef="#br0" timeOffset="20366.62">18690 1880 929 0,'0'0'361'0,"0"0"-255"0,0 0 14 0,0 0 43 16,0 0 31-16,0 0-12 0,0 0-22 16,0 0-8-16,27 100-5 0,-18-84 1 0,-2-2-6 15,-1-3-18-15,1 2-19 0,-2-1-14 0,-1-3-8 16,-1 1-14-16,-2-3-10 0,-1 0-7 0,0 0-6 16,-4 0-6-16,-3 0-8 0,0-3-8 15,-5 3-12-15,-1-1-3 0,2-1-7 0,-4 0-2 0,2 0-10 16,1-3-8-16,2 0-17 0,0-1-34 15,4-1-38-15,2 0-76 0,4-3-89 0,0-4-69 16,2-3-97-16,6 1-177 0,-4 4-783 0</inkml:trace>
  <inkml:trace contextRef="#ctx0" brushRef="#br0" timeOffset="20616.59">18818 1954 891 0,'0'0'603'0,"0"0"-386"16,0 0-10-16,0 0 21 0,0 0 5 0,0 0-29 16,0 0-41-16,11 99-40 0,-3-85-16 15,-1 0-22-15,3-4-12 0,0 3-2 0,4-4-4 16,-3-2 2-16,4-4 4 0,-2-1-9 0,1-2-13 16,-2-2-2-16,2-3-6 0,-1-2-7 0,-5-2-10 15,1-4-8-15,-4 1-8 0,-1-2-8 16,-3-1-6-16,2 1-17 0,-3 0-24 0,0 1-33 15,0 0-39-15,0 1-52 0,0 2-78 0,0-1-90 16,0 4-117-16,0 4-237 0,1-1-791 0</inkml:trace>
  <inkml:trace contextRef="#ctx0" brushRef="#br0" timeOffset="20883.82">19134 1919 1687 0,'0'0'207'0,"0"0"4"16,0 0 26-16,0 0 17 0,0 0-39 15,0 0-60-15,0 0-45 0,0 0-25 0,56 95-10 16,-51-86-4-16,-4 3-1 0,0-3-3 0,-1-2-14 16,0 2-7-16,-2-2-7 0,-2 0-4 0,-2-2-9 15,-3 0-2-15,0 2-6 0,-1-3-4 16,-1-1-3-16,1 1-4 0,1-4-1 0,-2 0-6 0,5 0-4 15,0-4-13-15,1-3-20 0,1-3-26 16,3-2-39-16,1-6-49 0,6-3-80 16,4-1-106-16,2-6-146 0,-1 8-258 0,-4 4-770 0</inkml:trace>
  <inkml:trace contextRef="#ctx0" brushRef="#br0" timeOffset="21283.54">19459 1426 1468 0,'0'0'187'0,"0"0"-13"0,0 0 17 16,-20 116 29-16,18-80-23 0,-1 2-44 0,0 0-54 16,1 0-34-16,1 0-6 0,-2 0 5 15,-1-2 8-15,2 4-2 0,-2-2-9 0,-1-1-13 16,4-3-13-16,-1-1-1 0,-1-7-5 0,0-3-6 16,2-3-4-16,0-5-8 0,0-3-5 0,-2-3 2 15,2 0-3-15,0-6-2 0,-1-2-1 16,2-1-2-16,0 0 0 0,0 0-1 0,0 0 0 15,3-4 1-15,2-3 5 0,4-4 4 0,-1 1 5 16,1-4 4-16,1-2 1 0,1 1 1 16,1 4 1-16,-1 2-8 0,-1 2 2 0,-1 3-1 15,-1 4 2-15,-1 0 6 0,1 5-2 0,-2 2-2 16,0 3-1-16,2 2-5 0,-5 4 2 0,1 1 0 16,0 1-4-16,-4-3-4 0,0 0 3 0,0 1-3 15,-4-2 3-15,0 0 2 0,-2-4-5 16,-1 1 3-16,-1-2-1 0,-2-5 1 0,1 1-4 15,-3-3 1-15,1-2-2 0,0 0 1 0,1-2-2 16,1-3-4-16,1 1-3 0,1-3-3 0,2-2-7 16,4 2-17-16,1-2-26 0,1 2-38 0,7-2-47 15,2 4-86-15,3-2-134 0,4 0-246 16,-5 2-203-16,-3 3-517 0</inkml:trace>
  <inkml:trace contextRef="#ctx0" brushRef="#br0" timeOffset="22032.57">20490 1480 1590 0,'0'0'43'0,"0"0"28"0,0 0 17 0,0 0 34 0,0 0 27 0,0 0 25 15,0 0 8-15,0 0-11 0,0 0-25 0,14 100-41 16,-8-61-15-16,2 3-18 0,2-2-10 16,-3 0-1-16,-1-3-13 0,4 0-7 15,-3-5-7-15,-2-1-5 0,2-3-10 0,-4-5-6 0,4-5-4 16,-6-4-1-16,0-2-1 0,-1-3-1 15,0-2 2-15,-1-2 3 0,-3-3 2 0,-2 0-2 16,-3-2-1-16,-1 2-10 0,-1-2 1 0,0 0-3 16,-2 1-2-16,0 3-1 0,-1 1-4 0,3 1-1 15,5 3 3-15,0 1-4 0,1 1-2 16,5-1-8-16,0-1-7 0,7-4 1 0,3-3-2 16,8-2 7-16,-1 0 5 0,8-9 12 0,-2-1 8 15,5-4 10-15,0-2 5 0,-2-2-4 0,2-3 7 16,-8 0-1-16,1-2-1 0,-6 7 10 0,-7 0-2 15,-1 4 11-15,-7 1 11 0,-2 6 1 16,-6 3-6-16,-5 2-9 0,-4 7-14 0,-1 7-13 16,1 4-5-16,-2 4-10 0,0 0-13 0,2 4-19 15,5 1-31-15,7-6-45 0,2 0-74 0,6 0-132 16,7-3-160-16,0-7-273 0,-3-4-789 0</inkml:trace>
  <inkml:trace contextRef="#ctx0" brushRef="#br0" timeOffset="22816.23">21202 1815 2254 0,'0'0'122'0,"0"0"12"0,0 0 37 0,0 0 31 16,0 0-24-16,0 0-57 0,91 60-48 0,-76-51-27 16,2-1-11-16,-6 1-6 0,0-2-4 0,-2-2-3 15,-1 1-4-15,-7-3 0 0,-1 1 3 0,0-3 3 16,-3 3 2-16,-5-2-3 0,-4 2-8 0,-1-4-5 16,-2 0-6-16,-2 0-1 0,2 0 1 15,-3-5-4-15,3 2 0 0,-1-2-5 0,6 1-2 16,4-1-4-16,2 3-13 0,4-1-13 15,0 1-13-15,8-1-7 0,3 1 0 0,4 0 0 0,3 2 7 16,2 0 8-16,1 4 12 0,0 3 13 16,-2-2 8-16,1 4 4 0,-1-3 0 0,-4 2 3 15,0 3 2-15,-5-1 3 0,1 2 5 0,-3-1 2 16,-3-1 6-16,2-1 6 0,-4-2 5 16,3-1 6-16,-3-1 4 0,-2-3 3 0,4 2 2 15,-5-4 3-15,0 0 3 0,0 0 2 0,0 0-2 16,0-4-5-16,-4-3-13 0,2 1-11 0,-1-4-7 15,1 1-6-15,-3-2-1 0,5 3-3 16,0-3 0-16,5 3-4 0,-1-1-3 0,3 0-4 16,-1 3-6-16,8-1-10 0,-2 2-8 0,2 0-8 15,4 1 4-15,0 4 7 0,1 0 10 0,1 0 13 16,-3 5 2-16,1 2 2 0,-1 2-3 16,-5 1-1-16,-1 4-6 0,-2 1-3 0,-6 3 2 15,2 1 1-15,-3-3 7 0,-2 0 7 0,0-2 3 16,0-2 1-16,0-3 2 0,0-2 1 0,-1-2-1 15,0-1 5-15,1-4 8 0,0 0 5 16,-1 0 5-16,1-4 0 0,0-1-9 0,0-5-6 0,0-3-6 16,0 1-4-16,2-2-1 0,2 2-1 15,1 1 0-15,0 0-1 0,3 2-3 0,2 2 1 16,1 2-1-16,2 2 0 0,6-2 3 0,0 5-3 16,0-2 0-16,1 2 1 0,-1 0 1 15,-5-2 1-15,3-1 0 0,-4-1 4 0,-1-1-3 16,-1-2 3-16,-1 0 1 0,-1 1 0 0,-2-3 3 15,-4 0 1-15,-2 1 3 0,-1-1-1 16,0 0 4-16,-5 2 1 0,-2 2 2 0,-3 1-1 16,-3 4-3-16,-2 2-4 0,3 5-6 0,-1 4 0 15,-3 4-3-15,5 1-3 0,-1 2 1 0,3 3-3 16,5 2-9-16,0 0-12 0,4-5-21 16,5 3-32-16,4-4-41 0,5-3-57 0,3-3-95 15,4-1-132-15,3-6-218 0,-5-3-173 0,-6-1-442 0</inkml:trace>
  <inkml:trace contextRef="#ctx0" brushRef="#br0" timeOffset="23966.83">22165 1861 1112 0,'0'0'40'0,"0"0"44"0,14 90 46 0,-11-52 31 0,3 1 5 0,-5 5-39 15,0-1-22-15,-1 2 14 0,-1 0 31 0,-6-2 23 16,4-5-1-16,-5-2-25 0,5-4-41 0,-3-7-24 16,3-2-15-16,0-6-14 0,-2-3-10 15,2-5-11-15,-4-5-7 0,3-2 0 0,-3-4-8 16,2-6-8-16,-1-7-9 0,-2-3-6 0,4-6 3 15,1-5-1-15,0-4 2 0,3-6 1 16,0 2 3-16,6-7-1 0,2 2-1 0,2-2 3 0,1 1-1 16,3 1 6-16,1 8 5 0,1 1 3 15,0 7 2-15,-2 8 0 0,-2 4-3 0,2 7-1 16,-9 3-2-16,3 4 2 0,-5 0-2 0,2 6 1 16,-2 2 2-16,-3 3 2 0,0-1 2 0,-3 2-5 15,-3 3-3-15,1-1-2 0,-4 2-5 16,0 0 0-16,0-1-3 0,0-2-2 0,-1 1-1 15,6-3-2-15,-1-2-7 0,4-4-8 0,1-2-9 16,0-1-7-16,7-2 2 0,2 0 6 0,1-3 10 16,2-4 9-16,1-2 2 0,2-2 6 15,-1 1 0-15,-2-2 1 0,4 0 3 0,-6 0 0 16,2 0-4-16,-3-2 4 0,-4 0-2 0,1 4-2 16,-4 1 6-16,-1 4 5 0,-1 2 5 15,0 3 5-15,-3 0-3 0,-3 4-6 0,4 3-8 16,-2 6-6-16,-1 1-1 0,5 1 0 0,0-3 1 15,0 2 0-15,6-4 0 0,-2-3 0 0,5 2 0 16,1-4 2-16,0-3-1 0,1-2 6 16,-1 0 4-16,1-7 3 0,1-2 8 0,-2 0 2 15,-1 1 1-15,1 0-1 0,-4 1-3 0,-3 1-1 16,3 5-2-16,-3 1-2 0,0 0-2 0,3 0-4 16,-2 5-2-16,3 2-1 0,0 2 0 0,0-1-3 15,2 0 1-15,0 3 0 0,2-4-3 0,-2 0 0 16,0-2-1-16,1-2-3 0,-2-1-2 15,-3 0-2-15,2-2-8 0,-3 0-9 0,3-2-19 16,-4-3-27-16,4-2-26 0,-4-4-41 0,4-1-42 16,-3-3-39-16,4-4-26 0,-2-2-14 15,-1-3-6-15,1-1-33 0,0-5-56 0,2-1-86 16,2-4 22-16,1-1 15 0,-1-3 393 16,1-3 10-16,4 1 0 0,-3-5 0 0,1 4 164 0,2 2 124 15,-1 5 46-15,-1 8 2 0,2 7-32 16,-5 10-25-16,0 7-39 0,-3 3-26 0,0 10-29 15,0 6-23-15,-3 10-15 0,1 3-17 0,-1 4-21 16,-2 4-27-16,3 2-22 0,-1 1-16 0,-2 1-15 16,5 1-4-16,0 0-1 0,-2 2 3 15,2-1 0-15,1-3-3 0,-2-6-5 0,4-5-10 16,-1-6-4-16,1-6-3 0,-1-2-4 0,-4-6 2 16,1-2-3-16,-5-3 1 0,-1-4-4 0,0 0-1 15,-1-6-2-15,-5-1-1 0,-5-3 3 0,-2-2 1 16,-6 1 1-16,3 5-1 0,-8 1 1 15,2 3-2-15,-1 2 1 0,1 5-2 0,-3 5 1 16,3 2-1-16,2 6 0 0,6-1-4 0,2-1-3 16,5 1-1-16,7-5-3 0,0-4 0 0,12-3-2 15,4-3 3-15,4-2 9 0,4-2 9 16,4-6 15-16,2-3 14 0,2-2 3 0,0-2 2 16,0 1-4-16,-3 0-6 0,-5 1-1 0,0 5 3 15,-8 6 0-15,1 2-4 0,-6 3-1 16,-1 11-8-16,-7 2-2 0,1 5 0 0,-4 3-5 15,0 2-2-15,-6-2-1 0,2-1-5 0,-2-5-13 16,4-6-23-16,1-3-37 0,1-5-32 0,0-4-41 16,2-2-26-16,5-9-23 0,-2-3-36 15,3-6-23-15,0-2-42 0,4-6-34 0,-1 1 2 16,1-3 47-16,-2 2 92 0,1 1 103 0,3-1 85 16,-7 2 38-16,2 1 26 0,0 2 34 0,-2 0 29 15,-3 6 6-15,1 3-24 0,-1 4-54 0,-3 3-71 16,0 4-83-16,3 1-140 0,-4 2-108 15,1 0-128-15</inkml:trace>
  <inkml:trace contextRef="#ctx0" brushRef="#br0" timeOffset="24866.49">23156 2102 813 0,'0'0'231'0,"0"0"-13"0,0 0 11 16,0 0 10-16,0 0-23 0,0 0-20 0,0 0-14 0,0 0-17 15,0 0-11-15,82-94-9 0,-72 86-10 16,0-1-23-16,-2 4-21 0,-3 5-20 0,2 0-17 16,-1 3-12-16,1 6-8 0,-2 5-10 0,0 1-13 15,-3 4-2-15,4 0-3 0,-3 0-6 0,3 1-4 16,-2-4-3-16,1-2-4 0,0-4 4 16,2-1 3-16,2-4 0 0,0-3 4 0,-3 0-3 15,4-2 4-15,-2-4-3 0,1-1 0 0,-3-2 2 16,2-2 2-16,-2-1 4 0,-2 1-1 15,3 1 0-15,1 1-5 0,-4 2 3 0,2 2 0 16,0-1 0-16,3 1-4 0,2 1 4 0,-2 2 0 16,0-2-1-16,0 2 2 0,-1-2-3 0,-3 1-1 15,2-1 0-15,-2-3 6 0,2 0-5 16,-4-4 1-16,3-3-1 0,-4 1-1 0,3-1 1 16,-3 2 1-16,0 2 0 0,-2 2-3 0,0 5 9 15,-2 1 2-15,-4 3 0 0,3 6-3 0,-3 2-4 16,3 7-4-16,0 1 1 0,-2 0 1 15,5 0-5-15,0-4-3 0,3-3-4 0,3-1 6 16,2-3-5-16,2-2 3 0,-1-3 4 0,1-3 0 16,1 0 5-16,-1 0 4 0,-3-5 0 0,0 1-3 15,1-1 4-15,-3 2-2 0,-1 1-1 0,-1 2-2 16,3 0 1-16,-1 3-3 0,1 6-2 16,-1 0 2-16,3 0-10 0,-1-1-17 0,4-2-26 15,-1-1-34-15,1-5-32 0,1 0-14 0,-1-5 12 16,2-6 32-16,-3-1 31 0,3-6 30 15,-2-1 8-15,0-4-16 0,0-5-17 0,-1-2-31 16,3 0-18-16,-3-5-2 0,1-2 14 0,2 0 26 16,-2-5 27-16,0 1 18 0,1-1 15 0,1 1 8 15,3 3 5-15,0 4 12 0,0 6 15 0,-2 3 21 16,-4 11 28-16,0 8 24 0,-1 3 9 16,-7 3 18-16,0 9 1 0,-2 9-7 0,0 4-6 15,-4 5-26-15,-6 3-24 0,3 3-24 0,0 3-19 16,-3 2-15-16,2 2-5 0,0 3-3 15,1-1-3-15,0-3 0 0,1 1-1 0,4-6 1 16,1-2-4-16,1-3-1 0,0-5-3 0,3-1 1 16,2-6 0-16,0-3-6 0,0-2-3 0,-2-6-4 15,-1-2-3-15,1-2-8 0,-1-2-4 0,-2-4-5 16,0-2 0-16,0-1 7 0,-5-3 5 16,0 1-6-16,-5-2-2 0,1-1-3 0,-1 2 0 15,-2-1 13-15,0 3 7 0,-2 1 8 0,2 0 10 16,-3 2 0-16,2 2 2 0,1-3-2 15,-1 5-10-15,3-3-22 0,0 1-44 0,2-2-72 16,0 1-82-16,3-1-84 0,-1 1-116 0,4-1-174 16,1 3-47-16,0 1 146 0</inkml:trace>
  <inkml:trace contextRef="#ctx0" brushRef="#br0" timeOffset="25249.54">23760 2089 179 0,'0'0'161'0,"0"0"-124"0,0 0 23 0,0 0 42 0,0 0 33 16,99-8 26-16,-78 1 23 0,1-2 33 0,-1 2 25 16,0 0 10-16,1 0-16 0,-1 2-28 15,-1 3-27-15,-3 0-34 0,0 2-37 0,-5 0-34 16,-2 2-28-16,-5 5-14 0,-1 0-1 15,-3 4 9-15,-1 1 5 0,0 0 5 0,-1 4 4 16,0-1 0-16,1-2-2 0,0 1-6 0,0 0-3 16,4 0-9-16,2-1-5 0,2-4 2 0,4 2 2 15,1-3 2-15,0-1-3 0,4-3 6 0,-3-1-2 16,3-3 1-16,-4 0 7 0,2-1-6 0,-2-5-2 16,-2-2-7-16,-1-1-1 0,-1-3-5 15,-4 0-7-15,1-2-2 0,-4-1-5 0,-2 1-6 16,-1 0 1-16,-6 0-2 0,0 2-4 0,-3 0-2 15,-6 7-7-15,2 2-16 0,-4 3-30 16,-2 1-39-16,0 6-55 0,-2 7-68 0,1 1-119 16,1 4-139-16,5-5-301 0,5-3-788 0</inkml:trace>
  <inkml:trace contextRef="#ctx0" brushRef="#br0" timeOffset="26149.73">1931 3554 2872 0,'0'0'97'0,"0"0"-24"0,0 0-2 16,0 0 1-16,0 0 8 0,0 0 1 0,0 0-9 15,89 11-16-15,-53-9-16 0,10-2-10 0,6 0-9 16,4 0-5-16,8-2-5 0,-1 0 1 0,2 0-5 16,-2 0-3-16,-3-3-1 0,-4 1 1 0,-9 1-4 15,-1-1-2-15,-11 1-1 0,-5-1-8 0,-6 2 1 16,-8 2-3-16,-5 0-2 0,-5 0-1 15,-5 0 1-15,-1 4 2 0,0-1 5 0,-8 4-1 16,-2 0-2-16,-5 0-1 0,-3 1-1 0,0-1 4 16,0 0 1-16,1-2 5 0,-1-1 1 0,2-1 3 15,5-1 1-15,2 0 1 0,3-2-1 16,4 0-8-16,2 0-9 0,1 0-3 0,8-2-1 16,3-3 8-16,6 0 12 0,-1-1 0 0,5 1 0 15,1 3 3-15,-1 1 0 0,-3 1 4 16,-3 0 5-16,-2 0 3 0,-3 5 5 0,-4 4 5 15,-2 1 4-15,-2 2-2 0,-3 4-3 0,0 1-4 16,-3-2-4-16,-4 3-4 0,-2-1-6 16,-3-1-1-16,-1-4-8 0,-3-1-8 0,2-2-14 15,-3-4-33-15,3-3-67 0,-2-2-144 0,3-2-213 16,2-1-342-16,7-2-811 0</inkml:trace>
  <inkml:trace contextRef="#ctx0" brushRef="#br0" timeOffset="26471.21">3339 3500 2114 0,'0'0'338'0,"0"0"-191"0,0 0-25 0,0 0 32 0,-25-94 1 0,25 62-25 0,5-1-24 15,0-4-19-15,2 3-11 0,1-2-13 0,2 5-7 16,-3 3-5-16,2 7-11 0,-2 7-5 0,1 6-6 16,-2 7-9-16,-1 1 0 0,0 9 4 15,1 9 2-15,2 4 3 0,-2 10-4 0,-2 5-6 16,-1 5-5-16,0 1-4 0,-3 7-3 0,0 0-2 16,-5 2-2-16,1 0 0 0,-1-4-3 0,0-1-2 15,-2-6-9-15,3-3-7 0,0-9-19 0,2-3-24 16,-2-8-29-16,3-6-40 0,-1-5-59 15,2-7-92-15,0 0-88 0,0-5-101 0,3-2-241 16,-2 2-772-16</inkml:trace>
  <inkml:trace contextRef="#ctx0" brushRef="#br0" timeOffset="26850.39">3604 3255 2517 0,'0'0'325'16,"0"0"-130"-16,0 0-53 0,0 0-16 15,-40 103-28-15,30-73-24 0,0-3-18 0,3-1-15 16,-1-1-12-16,2-4-12 0,-1-1-6 0,3-3 0 16,0 0-4-16,1-3 3 0,1-2-6 0,1-4-3 15,1 1-4-15,0-4-2 0,2 1-5 16,3-1-7-16,2 0-4 0,0-3-8 0,3 1 3 16,0 1 0-16,5-4-1 0,-3 0-3 0,2 0 6 15,0 0 3-15,-1-7 6 0,-1 3 10 0,0-3 4 16,-3 0 5-16,-1-1 7 0,1-1 9 0,-4-1 2 15,0-2 6-15,-2 0 5 0,-1-2 8 16,-1 2 0-16,-1 1 4 0,1 3 1 0,-1 2-7 16,0 3 10-16,0 3 1 0,0 0-3 0,0 3-8 15,0 4-13-15,-2 7-11 0,0 6-9 16,-4 4-3-16,3 3 1 0,-1 3 0 0,-1 1 0 16,3 0 1-16,2-2-4 0,-2-1-2 0,2-1-5 15,0-2-3-15,2-5-17 0,1-4-21 0,5-3-25 16,-3-4-38-16,1-2-36 0,2-4-54 0,3-3-75 15,-1-1-87-15,0-6-149 0,-2 1-223 16,-3 1-754-16</inkml:trace>
  <inkml:trace contextRef="#ctx0" brushRef="#br0" timeOffset="27099.89">3886 3486 1680 0,'0'0'919'0,"0"0"-636"16,0 0-88-16,-7-92-23 0,7 69-26 0,0 3-42 15,0 3-24-15,0 5-22 0,0 5-17 16,0 1-10-16,1 6-6 0,0 0-3 0,2 2-7 16,2 5 5-16,0 5-1 0,1 6 3 15,3 1-2-15,-1 5-1 0,-2 4-6 0,1 1-3 0,0 3 0 16,-2 5-5-16,2 3-1 0,-5 1 0 16,-1 3 1-16,0-3-4 0,-1 1 0 0,0-5-9 15,0-4-13-15,0-6-20 0,0-4-26 0,-1-6-28 16,1-3-33-16,0-5-44 0,0-4-78 0,0-5-67 15,0-1-35-15,1-10-35 0,1-6-101 0,0 4-129 16,0 1-364-16</inkml:trace>
  <inkml:trace contextRef="#ctx0" brushRef="#br0" timeOffset="27300.3">4017 3408 1509 0,'0'0'431'0,"0"0"-133"0,0 0-56 0,0 0-23 15,0 0-24-15,0 0-26 0,0 0-22 0,89-48-7 16,-81 59-25-16,3 2-28 0,-1 4-19 0,1 2-20 15,-1 4-11-15,0 0-10 0,1 2-9 16,-1 1-3-16,0 2-5 0,0-3-2 0,-2 1-5 16,1-1 0-16,-2-3-5 0,-2-3-7 0,0-3-13 15,-1-1-21-15,-3-3-31 0,1-1-41 16,-2-4-58-16,0 0-86 0,0-5-76 0,-3 2-55 0,-6-4-81 16,-1 0-123-16,1 0-147 0,4-2 180 0</inkml:trace>
  <inkml:trace contextRef="#ctx0" brushRef="#br0" timeOffset="27504.4">4154 3721 1272 0,'0'0'627'0,"0"0"-199"15,0 0-104-15,0 0-73 0,0 0-89 0,0 0-73 16,0 0-38-16,0 0-9 0,0 0 4 0,0 0 2 16,0 0-3-16,0 0-7 0,0 0-10 0,0 0-6 15,98 4-6-15,-78-10-4 0,-1 1-3 0,-3 2-5 16,-3 1-3-16,0 0-6 0,-4 2-10 0,-2 4-10 16,0 4-12-16,-5 3-4 0,2 2 4 15,0 4 5-15,-2 3 10 0,-2-1 3 0,5 1 6 16,-4 1 7-16,0 0 5 0,1-2 12 0,-1 0 4 15,-1-2 6-15,0-3 2 0,0-2 0 16,1-4-8-16,-1-1-8 0,0-3-16 0,1-2-38 16,-1-2-98-16,1 0-149 0,-1-2-206 0,2-2-278 15,-2 1-769-15</inkml:trace>
  <inkml:trace contextRef="#ctx0" brushRef="#br0" timeOffset="27967.52">4886 3279 2360 0,'0'0'563'0,"0"0"-367"0,0 0-50 16,0 0-10-16,-102-5-34 0,78 15-27 15,1 4-23-15,3 3-15 0,-2 2-11 0,2 5-8 16,0 2-5-16,7 7-2 0,-2 2-1 0,6 0-4 15,4 6 0-15,5-4-3 0,0 3-2 0,7-5-6 16,6-3-7-16,3-2-11 0,3-7-23 16,3-3-27-16,1-5-45 0,1-6-52 0,5-5-60 15,1-4-51-15,0-6-36 0,2-8-37 0,-1-3-31 16,0-5-58-16,-2-2 31 0,-1-4 94 0,-5-1 137 16,-2-2 253-16,-2-1 127 0,-6 0 66 15,-2 1 40-15,-4 1-34 0,-5 1 35 0,-2 3 60 16,0 0 24-16,-2 4-25 0,-3 3-71 0,-1 3-98 15,-4 6-65-15,0 6-34 0,0 4-27 16,-3 14-16-16,1 7-19 0,-2 9-11 0,2 9-5 16,1 5 2-16,2 4 6 0,4-1 3 0,5 1 6 15,1-7-1-15,8-7-1 0,6-6-7 0,3-8-1 16,2-4-19-16,3-5-7 0,1-6 0 0,4-5 0 16,0-2 0-16,-1-8 0 0,-1-4 0 0,-2-3 0 15,0 0 0-15,-2-3 0 0,-3 1 0 16,-5 4 0-16,1 3 0 0,-3 4 0 0,-5 2-98 15,-1 6-200-15,-1 0-402 0,-3 2-1168 0</inkml:trace>
  <inkml:trace contextRef="#ctx0" brushRef="#br0" timeOffset="31516.46">5982 3552 2354 0,'0'0'408'0,"0"0"-181"0,0 0-58 0,0 0-19 0,-89 2-19 0,87-2-22 0,5-7-28 15,11 0-23-15,13-5-19 0,12-2-17 16,8-2-1-16,19 2-1 0,6-1-1 0,10 5 2 16,8-1 2-16,4 1 3 0,0 1 0 0,3 2-3 15,-1-2-6-15,-5 1-5 0,-4 1-6 0,-9 0 2 16,-2 0-4-16,-10 2-3 0,-6 0 1 16,-9 2-5-16,-8 1 2 0,-9 0-2 0,-10 2-4 15,-11 0-4-15,-5 4-9 0,-8-1-2 0,-3 1 3 16,-9 1 3-16,-5 0 10 0,-9 1 4 15,2 1 2-15,-6 0 2 0,0-2-1 0,0 1-2 16,0-1-1-16,0-2 3 0,4 2-4 0,-1-1 0 16,6-2 1-16,1 3-4 0,8-3 4 15,3-1 0-15,5 1-1 0,4-2-1 0,2 0-3 0,7 0 1 16,4-2 3-16,5-1 1 0,5-2 6 16,5-1 1-16,-2 1 2 0,5 0 2 0,-1 0 1 15,-1 1-1-15,-1-1-1 0,-5 2 5 16,-2-1-3-16,-2-1 0 0,-1 0-1 0,-8-2-4 15,-6 4 1-15,0 0-2 0,-4 1-4 0,-7-2-5 16,-5 4-5-16,-6-1-9 0,-3 1-14 0,-5 1-21 16,3 5-26-16,-2-1-53 0,-1 0-61 0,4 1-151 15,3 1-225-15,6-2-372 0,5-1-607 0</inkml:trace>
  <inkml:trace contextRef="#ctx0" brushRef="#br0" timeOffset="32867.71">7749 3514 2068 0,'0'0'180'0,"0"0"-9"0,0 0-28 0,0 0-32 0,0 0-13 15,18 105-14-15,-12-66-19 0,2 5-7 0,0 0-4 16,0 9 1-16,-3-2-5 0,2 3-5 16,-4-1-6-16,3-3-11 0,-2 1-8 0,-1-7-9 15,3-2-9-15,-4-6-9 0,4-5-10 0,-3-3-13 16,-2-8-14-16,0-2-21 0,-1-6-43 0,0-2-53 15,-2-4-40-15,-2-5-18 0,-3-1-8 0,-2-5-35 16,-2-5-76-16,0-1-126 0,2-1-6 16,1 5-199-16</inkml:trace>
  <inkml:trace contextRef="#ctx0" brushRef="#br0" timeOffset="33433.43">7564 3688 1433 0,'0'0'219'0,"0"0"-28"0,0 0-37 16,43-100-27-16,-22 82 14 0,2 3 24 15,6 3 2-15,0 2 3 0,2 3-24 0,0 2-36 16,0 3-21-16,1 2-14 0,-2 0-10 0,-2 3-9 0,-4 4-9 16,1 4-6-16,-8-1-4 0,-1 2-6 15,-6 0-3-15,-1 0-7 0,-6 0-8 16,-3 0-4-16,-1 1-2 0,-9-1-1 0,0-2 1 0,-7 0 0 16,0-1-3-16,-5-2-4 0,-3 1-6 15,2-1-6-15,-4-3-10 0,4-1-6 0,-1 1-8 16,-1-4-1-16,6 0-8 0,6 0-6 0,2 0-8 15,6-4-40-15,3-1-59 0,2-2-49 16,8-2-35-16,8-1-26 0,2-2-38 0,5 0-43 16,2-2-45-16,4-1 8 0,1 1 102 0,1 0 102 15,-2 0 101-15,2 2 80 0,-7 2 46 0,-1 3 60 16,-4 3 45-16,-4 1 38 0,-4 3 18 16,-5 0-6-16,-1 3 0 0,-4 3-15 0,-1-1-24 15,0 2-24-15,0 2-20 0,0-3 9 0,-1 1 31 16,0 0 17-16,-1-2 2 0,0-2-26 0,0 1-39 15,2-2-23-15,-1-1-13 0,1-1-2 16,0 0-4-16,0 0-2 0,0-1 1 0,0-1-12 16,0-3-12-16,1-2-15 0,1 1-14 0,0-4-8 15,0 2 1-15,0-2-1 0,2-1 2 0,3 3 1 16,0 1-1-16,1 1-2 0,2 3-1 0,1 1-2 16,0 2-1-16,1 0-3 0,-2 5-3 15,0 2 0-15,1 2-1 0,-2 0-1 0,-1-1 2 16,-1 1 2-16,1-1-2 0,0-1 2 0,-1-2 2 15,1 2-3-15,0-3 6 0,2-3 0 0,-1-1 0 16,0 0 2-16,-1 0-1 0,-2-1 2 16,3-5 0-16,-1 1 1 0,-3 0 1 15,1-2-1-15,-4 1-1 0,1 1-2 0,-3-1-2 0,0 3-9 16,-4 1-19-16,-3 2-29 0,0 0-40 0,-3 4-36 16,-1 4-67-16,1 0-94 0,-1 1-70 15,1 0-171-15,3-2-184 0,4-2-486 0</inkml:trace>
  <inkml:trace contextRef="#ctx0" brushRef="#br0" timeOffset="34083.48">8065 3561 1715 0,'0'0'312'0,"0"0"-129"0,0 0-30 0,0 0-18 0,0 0-19 16,-28 94-28-16,28-70-37 0,1 4-23 0,6-3-17 16,0 0-20-16,-2-1-53 0,4-3-63 15,2-2-42-15,-1-4-44 0,0-3-41 0,1-1-79 16,-1-6-170-16,-5-1-633 0</inkml:trace>
  <inkml:trace contextRef="#ctx0" brushRef="#br0" timeOffset="34400.05">8250 3660 1835 0,'0'0'165'0,"0"0"-21"0,0 0 9 15,0 0 11-15,0 0 5 0,0 0-8 0,0 0-36 16,0 0-21-16,97 2-17 0,-82-13-15 16,1 2-16-16,-2-3 0 0,-3-1-2 0,-1 1-6 15,-1 0 7-15,-6 0-5 0,2 1 2 0,-5 2 2 16,-1 0-1-16,-6 4-7 0,-2 1-8 0,-3 4-11 16,-5 0-9-16,3 7-4 0,-5 4-7 0,0 2 0 15,0 4-4-15,3 1-2 0,0 4-2 16,4-2-2-16,2 1-11 0,5 0 1 0,2 0-7 15,3-3-11-15,3-4-3 0,4 0-18 0,8-1-14 16,0-6-18-16,5-4-16 0,1-3-45 0,2 0-69 16,4-7-23-16,-3-3-20 0,3-6-3 15,-3 0-12-15,0-2-97 0,-9 2-141 0,-2 6-626 0</inkml:trace>
  <inkml:trace contextRef="#ctx0" brushRef="#br0" timeOffset="35253.48">8649 3170 1275 0,'0'0'274'0,"0"0"-47"0,0 0-48 0,0 0-44 16,0 0-16-16,0 0 29 0,0 0 7 0,0 0 2 16,0 0-5-16,0 0-50 0,0 0-28 0,0 0-13 15,25 92-20-15,-25-52-8 0,0 1-9 16,-5 4-5-16,1 1-3 0,-3 2-4 0,-3 1-1 16,-1-3-2-16,4 1-3 0,0-7-1 15,1-2-3-15,1-4-2 0,1-3-4 0,3-5-3 16,1-5-4-16,0-2-2 0,0-7-6 0,0-5-5 15,3-4-17-15,0-3-46 0,1-3-20 0,-1-6-8 16,3-3 14-16,-1-5 43 0,1 0 26 0,4-4 17 16,-1 0 8-16,-2 4 18 0,-1 2 36 15,3 4 26-15,-3 1 17 0,-2 5-1 0,2 1-24 16,-3 4-22-16,-2 0-11 0,0 0-5 0,-1 4-4 16,2 1-5-16,1-2-10 0,-2 1-9 15,1-2-4-15,0-1-4 0,-1 1-6 0,4-2-11 0,-2 0-19 16,-1-3-27-16,2-3-33 0,-1-1-7 0,-2-1 0 15,0-1 8-15,2-1 19 0,-3-1-2 16,0 1-5-16,0-2-1 0,0 0 3 0,-4 2 11 16,3-3 13-16,-2 1 12 0,-2-2 14 0,4 2 11 15,-2 1 12-15,3-3 11 0,0 2 7 0,0-1 3 16,0 3-1-16,4-1-2 16,2 1-4-16,1 3-4 0,0-1-7 0,1 5-20 15,0-1-36-15,3 2-55 0,-4 2-57 0,1 0-69 16,1 6-24-16,-1 2 13 0,-2 4 44 0,0 3 84 15,1 3 65-15,-3 1 55 0,-1 2 49 0,1-1 35 16,-2 3 32-16,-1-1 40 0,-1-1 22 0,0-2 18 16,0 1 20-16,0 0-8 0,0-3-9 15,0 0-23-15,0-2-45 0,0-1-18 0,0-1-12 16,0-5-10-16,0-3 20 0,0-3 7 0,0-2 9 16,0 0 18-16,1-5 15 0,1-2 1 0,0-3-7 15,0-3-18-15,0-1-25 0,3 0-23 16,0-2-14-16,0 0-5 0,1 2-3 0,3 0-5 0,1 4-5 15,-1-1-6-15,2 5-8 0,1 3-3 16,1 1-8-16,0 2-6 0,-1 2-9 16,-1 6 0-16,-1 2-2 0,-4 1 1 0,-1 2 7 0,-3 0 2 15,2-1 4-15,-4 0 3 0,0-1 1 16,0 0-2-16,-4-2-3 0,3-2 1 0,1-4 1 16,-1-1 5-16,1-2 8 0,0 0-3 0,0-5-7 15,0-6-5-15,1 2-11 0,4-5-4 0,1 0 0 16,3-4 5-16,1-1-6 0,2 3 4 15,3 1 0-15,0 2-4 0,1 0 6 0,-1 5 1 16,-2 4 0-16,1 4-1 0,-4 0-1 16,1 11-2-16,-3 1 1 0,-3 3-5 0,1 2 2 0,-4 4-2 15,-1-2-2-15,-1 0-1 0,0-2-13 16,0-1-19-16,0-2-12 0,0-2-12 0,2-3-15 16,-2-4 0-16,3-4-9 0,-1-1-24 0,0 0-32 15,0-3-22-15,-1-4 5 0,4-2 24 16,-2-3 43-16,-1-2 26 0,3 2 9 0,0-3 5 15,0 3 8-15,-1 0-3 0,3-2-18 0,-1 0-24 16,3 2-53-16,0-2-75 0,1 1-100 0,3-1-111 16,-5 3-257-16,-2 2 416 0</inkml:trace>
  <inkml:trace contextRef="#ctx0" brushRef="#br0" timeOffset="35400.43">9316 3494 105 0,'0'0'198'0,"0"0"15"0,0 0 11 0,0 0-7 0,0 0-39 15,0 0-40-15,0 0-42 0,0 0-22 16,-51-88-5-16,50 80 4 0,1 1-5 0,0 0-9 0,1 4-13 15,1-2-20-15,-1 3 0 0,0 0-7 16,2 2-6-16,-3 0-5 0,0 0-10 0,0 0-12 16,0 4-25-16,0-1-35 0,0 1-56 0,4-1-86 15,-2 1-159-15,-1-2-190 0,2 0 130 0</inkml:trace>
  <inkml:trace contextRef="#ctx0" brushRef="#br0" timeOffset="35654.23">9348 3669 1417 0,'0'0'250'16,"0"0"-77"-16,0 0-16 0,0 0 21 0,0 0 8 15,0 0-8-15,0 0-31 0,0 0-50 0,0 0-33 16,0 0-24-16,0 0-9 0,0 0-8 0,0 0-9 16,0 0-6-16,-18 56-5 0,18-53-2 0,0 1 0 15,0-2-1-15,0 2-1 0,0-3 2 16,0 1-2-16,1 0-3 0,1-2-6 0,-1 0-4 15,-1 0-13-15,2 0-11 0,-2 0-31 16,1 0-35-16,-1 0-4 0,0-4 1 0,0 3 16 16,0-3 10-16,1 2-27 0,-1-2-45 0,1-1-77 15,0 1-93-15,2-3-128 0,-2 4-91 16,2-1 35-16</inkml:trace>
  <inkml:trace contextRef="#ctx0" brushRef="#br0" timeOffset="35852.44">9344 3554 11 0,'0'0'463'0,"0"0"-397"0,0 0-85 15,0 0-31-15,0 0-25 0,0 0-38 0,0 0-94 16,0 0 131-16</inkml:trace>
  <inkml:trace contextRef="#ctx0" brushRef="#br0" timeOffset="36683.54">9461 3572 1636 0,'0'0'230'0,"0"0"-64"15,0 0 25-15,0 0 14 0,0 0-3 0,0 0-23 16,0 0-66-16,0 0-27 0,-5 95-5 0,2-84-5 15,2-3-6-15,-1-1-8 0,0 0-10 16,-3-3-4-16,5-1-2 0,-3-1 5 0,3-2 1 0,-1 0 1 16,1-2-4-16,0-3-11 0,0-2-11 15,0-4-12-15,1 1-7 0,2-4-4 0,4 1-2 16,-1-1 1-16,2 0-1 0,1 0 0 0,0 2 8 16,2 0 3-16,0 5 1 0,1 1 2 15,-1 5-5-15,0 1-3 0,-2 7-3 0,1 1-1 16,-3 6-2-16,0 4-1 0,-4-1-3 0,0 3 1 15,0-2-2-15,-1 1-5 0,-1-3-3 0,-1-2-8 16,0-4-12-16,0 0-6 0,0-3-9 16,0-2-12-16,0-2-4 0,0-3 0 0,0 0-4 15,0 0-11-15,0-5-30 0,0 0-55 0,0-4-33 16,0 0 10-16,0-4 29 0,0-1 57 16,0 0 35-16,5-1 12 0,1 3 11 0,0-2 11 15,1 4 15-15,2 1 18 0,3 4 18 0,-1 0 21 16,3 1 23-16,-1 3 34 0,5 1 34 0,-3 1 11 15,0 6-6-15,1 2-20 0,-2 0-30 0,-1 3-14 16,-2-2-2-16,-2-2-3 0,1 5-8 16,-5-5-4-16,1 1-10 0,-3 0-9 0,-2-2-6 15,-1-2-6-15,0 0 0 0,-3 0 4 0,-4-1 2 16,1-2 2-16,-4 0-4 0,-1 0-5 16,-3-2-3-16,1 0-1 0,3 0 1 0,-2-4-2 0,3 2-1 15,-2-3-2-15,7-2-2 0,-1 0 0 16,4-2-7-16,1 0-4 0,4-3-4 0,6-2-3 15,4 2 3-15,3-1 0 0,5 1-2 0,2 1 1 16,1 1-1-16,2 3 0 0,2 3 0 0,-5 2-2 16,0 2 0-16,-2 0 2 0,-3 7 0 15,-2 0 1-15,-3 6 0 0,-2 1 0 0,-3-1 1 16,-2 2 2-16,-2 4-2 0,0-3-1 0,-2 0 0 16,-1-2 1-16,-1-3 1 0,-1-2-1 15,0 0 1-15,0-6-1 0,0 1 5 0,0-4 6 16,0 0 4-16,-2-2 2 0,-1-3 5 15,-1-6-3-15,2 2-2 0,-1-2-2 0,3-3-6 0,0 2-3 16,0-2 1-16,1 0 5 0,5 0-6 0,2 1 4 16,3-1 0-16,4 0-3 0,-1 2 0 15,5 1-2-15,1 1-5 0,-1 1-3 0,1 0 3 16,0 3-4-16,-2-1-9 0,1 0-22 0,1 2-39 16,-4 0-64-16,1 0-76 0,1 1-186 15,-1 3-239-15,-5-1-273 0,-3 0-734 0</inkml:trace>
  <inkml:trace contextRef="#ctx0" brushRef="#br0" timeOffset="37267.01">10804 3602 2175 0,'0'0'263'0,"0"0"-43"0,0 0-39 0,0 0-8 0,0 0-35 0,0 0-6 0,0 0-18 16,102-13-36-16,-60 10-27 0,7-2-10 0,6 1-1 0,4-1 8 15,7-2 1-15,5 1-2 0,4-3-6 16,1-1-7-16,1 1-8 0,0-3-5 0,-2 1-5 16,-2 1-1-16,-2-1 1 0,-5 3 1 0,-9 2-2 15,-5 2-4-15,-10 4-4 0,-10 0-1 16,-5 0 0-16,-10 0-4 0,-6 2-2 0,-7 1-3 16,-4 2-2-16,-3 0 5 0,-4-2-1 0,-7 3 2 15,0-3-2-15,-5 1 2 0,1-1-1 16,0 1 2-16,1-3-1 0,1 1-2 0,1 0 0 15,5-2 2-15,0 0 0 0,6 0-1 0,0 0 0 16,4-2-1-16,0 0 1 0,8 1-2 16,2-3 3-16,5 2-1 0,3 1-1 0,5-1 2 15,2 2 0-15,1 0-1 0,0 3-2 0,4 1 6 16,-5 1-2-16,0 2 2 0,-3-2 1 0,-2-1-4 16,-6 1 3-16,-3-2 1 0,-5 1 2 15,-4-1 2-15,-2 1 3 0,-2-1 1 0,-4 1 1 16,-7-2-2-16,1-1-2 0,-7 1-1 0,-2-2-3 0,0 0-5 15,-3 0-2-15,-1-2-2 0,2-1-4 16,-1-2-2-16,2-1-16 0,2 3-27 0,3-4-44 16,3 4-62-16,2-1-74 0,8 1-153 15,2-1-147-15,2 1-296 0,0 1-789 0</inkml:trace>
  <inkml:trace contextRef="#ctx0" brushRef="#br0" timeOffset="37916.66">12871 3061 2330 0,'0'0'280'0,"0"0"-24"0,0 0-22 0,0 0-54 0,0 0-29 0,0 0-27 16,0 0-25-16,0 0-27 0,0 0-19 0,-24 93-16 15,3-65-12-15,1-2-10 0,-3 0-4 16,-3 0-4-16,3 0-1 0,-2-4 3 0,1 0-5 16,2-1-2-16,2-1 0 0,1-3-4 0,7-2 2 15,0-1 2-15,4-4-3 0,7-1-7 0,1-2 2 16,8 0-2-16,5 0 3 0,4-2 7 0,5-1-2 15,2 1 2-15,5-3 0 0,1-1 3 0,2-1-4 16,2 0 2-16,0-3 0 0,-3-2 4 16,-1-2-1-16,-3-2 0 0,-1-2 2 0,-7-1-6 15,-2-2 9-15,-3-3 0 0,-4 2 4 0,-4-4-2 16,-2 1 7-16,-4 1 4 0,0 1 2 16,-7 5 8-16,1 0-9 0,-2 4-25 0,-1 2 0 15,0 5 0-15,-1 0 0 0,1 9 0 0,0 5 0 16,0 6 0-16,0 4 0 0,1 6 0 0,-1 2 0 15,0 1 0-15,2 3 0 0,0 3 0 16,0-3 0-16,-2 2 0 0,3-3 0 0,0-5 0 16,-2 0 0-16,6-6 0 0,1-5 0 0,1-2 0 15,0-3-29-15,0-4-62 0,3-1-51 0,5-4-65 16,-2-5-146-16,4 0-77 0,1-5-148 16,-1-2-280-16,-5 0-549 0</inkml:trace>
  <inkml:trace contextRef="#ctx0" brushRef="#br0" timeOffset="38216.37">13376 3275 1481 0,'0'0'1129'0,"0"0"-814"0,0 0-53 0,0 0-66 16,0 0-40-16,-101-5-39 0,80 23-24 0,-1 3-24 16,-4 9-27-16,3 3-13 0,2 5-5 15,0 2-1-15,4 3-3 0,2 2-3 0,4-1-2 16,4 0 0-16,3-6-2 0,4-2-3 0,6-6-1 15,7-5-6-15,3-2 3 0,3-8 1 16,6-4 1-16,0-6-4 0,0-1 5 0,3-4 0 16,-3-4 0-16,-1-3-4 0,-4-5-5 0,-3-4 0 15,-2 1 0-15,-6-5 0 0,-6 2 0 0,0-3 0 16,-3 2 0-16,-5-2 0 0,-4 3 0 16,-3 0 0-16,-2 3 0 0,-1 4 0 0,-4 2 0 15,5 6 0-15,-4 3 0 0,2 3 0 0,1 8-53 16,3 3-51-16,1 3-51 0,4 2-56 0,5 0-163 15,2 2-162-15,0-7-302 0,2-4-797 0</inkml:trace>
  <inkml:trace contextRef="#ctx0" brushRef="#br0" timeOffset="46967.43">13550 3371 2294 0,'0'0'169'0,"0"0"-3"0,0 0-25 0,0 0-16 15,0 0-18-15,0 0-12 0,0 0-17 0,0 0-16 16,0 0-15-16,0 0-13 0,0 0-10 16,0 0-6-16,88-23-1 0,-81 32 0 0,-1 1-2 15,-2 4 0-15,1-1-2 0,-5 1-1 0,0 2-6 16,-9-2 2-16,3 1-3 0,-2-2-2 0,-4-2 2 16,0-1-1-16,-1-1 1 0,1-2 2 15,-3-2-1-15,3-3 1 0,1 0 0 0,1-2-3 0,3 0 1 16,3 0-7-16,4 0-3 0,0 0-2 15,7 0-1-15,4 5 5 0,2 2 3 0,6 5 2 16,1 6 2-16,2 2 1 0,-2 4-1 0,3 2 2 16,1-2 4-16,-8-1 3 0,2 1 6 15,-6-1 6-15,-2-5 0 0,-2 1 3 0,-6 0 2 16,-2-1-1-16,-2-4 0 0,-6 1-6 0,-3-3-2 16,-2-2-6-16,-5-3-5 0,4 0-7 0,-5-5-9 15,0-2-15-15,1 0-32 0,4-4-22 0,-1-4-38 16,6-3-45-16,4-3-55 0,4-2-81 15,1-3-83-15,2-4-204 0,4 5-188 0,-2 6-368 0</inkml:trace>
  <inkml:trace contextRef="#ctx0" brushRef="#br0" timeOffset="47116.57">13811 3674 1300 0,'0'0'369'0,"0"0"-81"16,0 0-8-16,-16 102-13 0,11-74 3 0,-2-3-58 15,-1 0-64-15,2-3-41 0,-1 1-29 16,1-3-29-16,3 1-18 0,2-4-25 0,1-3-16 15,0-3-23-15,2-2-39 0,6-5-47 0,0-2-119 16,5-2-70-16,0 0-82 0,1-6-258 16,-7 2-783-16</inkml:trace>
  <inkml:trace contextRef="#ctx0" brushRef="#br0" timeOffset="47549.95">14300 3327 2499 0,'0'0'336'0,"0"0"-69"16,0 0-60-16,0 0-56 0,0 0-38 0,0 0-28 16,-98 35-13-16,77-16-11 0,-1 6-11 0,-1 3-9 15,3 4-10-15,-1 3-6 0,-1 4-7 16,6 2 0-16,-2-1-10 0,8-1-3 0,5-1-4 16,5-4-8-16,5 0-6 0,12-7-17 0,4-6-18 15,3-4-21-15,6-8-26 0,6-8-19 16,-1-1-18-16,6-8-17 0,0-6-14 0,1-6-36 15,-3-3-32-15,0-7 7 0,-2 2 28 0,-4-6 63 16,-1 1 63-16,-3 1 39 0,-5-3 19 0,1 1 11 16,-5-1 18-16,-4 0 33 0,-1 3 42 15,-4 1 46-15,-6 2 34 0,1 6 9 0,-5 6 5 16,-1 5-11-16,-1 8-21 0,-6 4-37 0,-2 12-37 16,-3 8-32-16,1 6-16 0,-3 6-2 0,-1 6-3 15,4 3-1-15,6 5-5 0,1-2 1 16,4 2 0-16,7-5 8 0,6-5 9 0,2-4 5 15,1-4 1-15,5-3 0 0,-1-5-5 0,5-5 1 16,-2-2 0-16,0-3-7 0,4-6-5 16,-4-1-9-16,-1-3-6 0,2 0-5 0,-6-5-8 0,-1-4-5 15,-5-1-4-15,-2-1-17 0,0 1-26 16,-5-2-42-16,-1 2-78 0,-4 1-115 0,1 1-204 16,-1 2-381-16,0 1-815 0</inkml:trace>
  <inkml:trace contextRef="#ctx0" brushRef="#br0" timeOffset="48618.56">15596 3562 1824 0,'0'0'156'0,"0"0"0"0,0 0 10 0,0 0 18 16,0 0-23-16,0 0-40 0,0 0-51 0,0 0-42 15,0 0-18-15,0 0-6 0,0 0 0 0,0 0 5 16,0 0-2-16,0 0-2 0,-9 0-1 16,11-1-3-16,2 1 0 0,0 0-3 0,-3 0-4 15,0 0-5-15,-1 0-6 0,1 0-9 0,-1 1-14 16,3 0-20-16,-3 1-23 0,0 0-27 0,1-1-20 15,-1 1-19-15,1 0-23 0,1-2-36 16,-1 2-55-16,4-2-112 0,-3 0-104 0,0 0-301 0</inkml:trace>
  <inkml:trace contextRef="#ctx0" brushRef="#br0" timeOffset="52050.66">15657 3603 2000 0,'0'0'376'0,"0"0"-120"0,0 0-14 0,0 0-44 0,0 0-50 0,0 0-46 0,0 0-30 0,0 0-24 15,0 0-13-15,0 0 4 0,0 0-2 0,0 0-6 16,93-35-6-16,-43 26-6 0,2-2-7 0,2 1-1 16,6 1-7-16,1 2-2 0,5-1-2 15,-1 1-3-15,5-2 6 0,-2 2-3 0,-4-2-1 16,-1 2 4-16,-3 1-3 0,-8 1 4 0,-3 0-1 15,-7 1-2-15,-8 2-3 0,-8 1 0 0,-8 1 1 16,-6 0 0-16,-9 0 2 0,-1 0 1 0,-4 0 0 16,-5 3 1-16,-7-1 1 0,1 1-3 15,-5 3 1-15,-3-3 0 0,2 1 0 0,3-2 0 16,-1 2-2-16,4-3 3 0,3-1-4 0,3 2 0 16,3-2 1-16,4 0-3 0,0 0 0 0,8 0 4 15,3 2 0-15,6 0 0 0,2-1 1 0,3-1-1 16,3 0-1-16,-1 0 3 0,-2 0 1 15,-3 0-1-15,-4 0 2 0,-2 0-3 0,-3 0 5 16,-5 0-3-16,0 0 0 0,-5 0 10 0,-2 2-1 16,-4 0 3-16,-7 3-3 0,-3-1-8 15,-5 3-9-15,-3 0-9 0,-3 0-16 0,0 0-23 16,2-1-30-16,4 1-65 0,2-1-178 0,6-3-146 16,4 1-319-16,3-4-40 0,5 0-203 0</inkml:trace>
  <inkml:trace contextRef="#ctx0" brushRef="#br0" timeOffset="52600.29">17449 3388 1709 0,'0'0'631'0,"0"0"-344"0,0 0-62 0,0 0-51 0,0 0-31 0,0 0-27 16,0 0-24-16,0 0-27 0,18 101-17 0,-12-76-10 15,2 1-9-15,1-1-5 0,1-1-2 0,2-3-3 16,1-1-2-16,3-3-1 0,-2-2-3 0,1-3-1 16,-2-3-1-16,0-2 2 0,-3-2 1 15,-3-3 0-15,-2-1 1 0,-1-1 7 0,-3 0 2 16,-1-5 0-16,0-2-4 0,0-1-10 0,-5-3-4 16,0-1-7-16,0 0-5 0,1-3-10 15,1-3-4-15,0 1-7 0,3-2-6 0,0 0 2 0,0-2-3 16,4 4 3-16,0 0 3 0,3 1 6 0,3 1 1 15,-2 5 7-15,2-1 0 0,-2 4 4 16,1 2 1-16,-2 1 0 0,0 4 3 0,-1 0-1 16,-1 4 4-16,-1 5 0 0,0 3 3 0,-2 2-1 15,0 6 2-15,-2 1 2 0,0 5 0 16,0-1 2-16,-1 1 0 0,-1 2 0 0,-1 0 0 16,1-2 1-16,2-2-3 0,-2-5-2 0,2-1-3 15,0-5-1-15,0-1-7 0,2-3-16 0,0-4-35 16,2-2-71-16,1-3-132 0,2-3-118 15,0-6-150-15,-1-7-162 0,0 6 63 0,-2 2-176 0</inkml:trace>
  <inkml:trace contextRef="#ctx0" brushRef="#br0" timeOffset="52899.29">17722 3448 1579 0,'0'0'288'16,"0"0"-17"-16,0 0-29 0,0 0-21 0,0 0-62 15,0 0-66-15,0 0-45 0,0 0-30 0,0 0-18 16,0 0-10-16,0 0-10 0,0 0-10 0,0 0-13 15,0 0-11-15,63-50 0 0,-46 64 5 16,-1-1 15-16,-2 1 16 0,0 4 13 0,-2-1 6 16,0 3 4-16,-1 3 3 0,-1 0 10 0,-2-1 14 15,1-3 25-15,-3 0 31 0,1-2 23 0,-5-1 13 16,0-2 1-16,-2-1-12 0,0 1-16 16,-4-4-12-16,-1 1-13 0,0-4-8 0,-3-2-5 15,1-1-6-15,-1-3-6 0,-1-1-8 0,0 0-8 16,-1-3-7-16,1-4-7 0,-2 0-3 15,2-4-7-15,0 3-3 0,2-1-2 0,1 2-5 16,2 2-5-16,1 1-18 0,1 3-26 0,2 1-31 16,2 0-44-16,5 1-103 0,4 5-187 0,-1-3-329 15,6 1-80-15,-5-1 32 0,-4-3 207 0</inkml:trace>
  <inkml:trace contextRef="#ctx0" brushRef="#br0" timeOffset="53483.17">18858 3351 2039 0,'0'0'190'0,"0"0"11"0,0 0-23 0,0 0-4 0,0 0-25 0,0 0-11 15,0 0-18-15,0 0-34 0,35 102-21 0,-23-62-13 16,-1 1-6-16,4 2 3 0,-4 4-3 16,4 0-1-16,-1 1 0 0,-3 0-2 0,0-1-7 15,-1 0-4-15,-2-1-9 0,-2-4-6 0,-4 0-6 16,-2-7-1-16,0 0-2 0,-5-6-3 0,-6 1 3 15,0-8-1-15,-5-2 0 0,-3-6-1 0,-3-1-1 16,-3-6-3-16,-1-6-3 0,-3-1-3 16,1-7-11-16,-1-5-11 0,2-6-11 0,3-3-9 15,0-7-9-15,7-5-8 0,1-1-14 16,8-6-25-16,7 0-43 0,1-1-101 0,10-4-83 0,6 1-53 16,5 2-55-16,6-2 8 0,-1 5 24 15,5 2 59-15,1 5 109 0,-2-1 117 0,0 5 100 16,-3 4 66-16,-6 2 93 0,0 4 68 15,-3 8 49-15,-8 3 24 0,-3 7-32 0,-2 2-15 0,-4 6-14 16,-1 6 10-16,-1 5 2 0,-4 5-13 16,0 0-12-16,3 4-40 0,1-2-35 0,1 2-27 15,0-2-26-15,2-2-21 0,7-2-15 0,1-3-8 16,1-1-7-16,2-5 1 0,3-2-4 16,-2-4-4-16,1-4-3 0,0-1-4 0,0-2-6 15,-1-7-4-15,0-2-10 0,-1-4-18 0,-1-3-22 16,0-7-41-16,-2 5-82 0,0-7-164 0,1 1-99 15,-2-2-241-15,-2-1-23 0,-2 4 114 16,0 7 57-16</inkml:trace>
  <inkml:trace contextRef="#ctx0" brushRef="#br0" timeOffset="54066.63">19530 2946 1538 0,'0'0'182'0,"0"0"49"0,0 0 32 0,0 0 23 0,0 0-30 0,2 98-81 0,-6-65-60 0,-2 2-27 15,3-1-18-15,-1 2-7 0,1 2-5 0,2 0-7 16,1-1-7-16,0-5-4 0,0 1-4 16,2-3-5-16,6-3-6 0,3-6-8 0,-2 0-5 15,1-7-4-15,-1-1-4 0,-1-3 1 0,-3-3-1 16,0-3-4-16,-2-1 4 0,-1-3 5 0,-2 0 2 16,-3 0 4-16,-5-3 0 0,-2-3-8 15,-1 1-1-15,-6-2-5 0,0 2-3 0,-4 0 1 16,1 3 0-16,-4 2 1 0,1 0-3 0,-2 5 3 15,0 6-3-15,4 4 0 0,0 3 0 16,2 3-2-16,5 0 0 0,2 0-2 0,7-1-2 16,5-1-1-16,0-4-4 0,11-1-1 0,3-4 3 15,3-3 1-15,6-2 6 0,3-3 1 0,4-2 2 16,0 0 2-16,1-7 2 0,-4-2 1 16,3-3 3-16,-5-1 3 0,-2-3 0 0,-3-1 3 15,-2 1 2-15,-7-1 3 0,-1 2 2 0,-1 1 4 16,-3 0 1-16,-2 5 2 0,-2 6 0 0,-2-1 2 15,0 4 1-15,0 4-4 0,0 5-3 0,-4 4-7 16,-2 7-8-16,4 0-3 0,-6 4-1 16,6-1-2-16,1-3-2 0,1-4 0 0,0-1-4 15,2-3-6-15,7-1-11 0,-3-4-6 0,1-2-10 16,2-3-13-16,1-2-8 0,-1 0-12 0,-3-4-17 16,-1-4-24-16,2-1-65 0,-3-3-112 15,0-2-42-15,-2 0-43 0,0-3-43 0,0 0-58 16,-2-4-10-16,0-2 35 0,0 1 57 0,1-2 392 15,-1 1 1-15,0 1 0 0,0 2 0 0,-1 0 358 16,-1 1 325-16,-2 4-265 0,0-1-127 16,-1 1-19-16,0 5-3 0,3-1-20 0,1 2-34 15,-1 1-80-15,2-1-63 0,0 4-40 0,4-1-20 16,3 1-12-16,1 2-10 0,0 1-14 16,5 2-23-16,0 0-58 0,1 0-106 0,3 2-71 15,-2 3-139-15,-2-2-200 0,-3 1-664 0</inkml:trace>
  <inkml:trace contextRef="#ctx0" brushRef="#br0" timeOffset="54717.44">19947 3431 1633 0,'0'0'292'0,"0"0"-60"0,0 0-2 0,0 0 13 0,0 0-30 0,0 0-67 0,0 0-41 15,-89 24-30-15,78-10-21 0,0 3-14 16,0 0-8-16,2 2-7 0,0 4-6 0,4-3-3 15,4-1-4-15,1-1-2 0,1-4-3 0,5-2 0 16,4-2-2-16,3-1-2 0,3-5 1 16,0 0-2-16,4-4 2 0,0-2 3 0,0-6 4 15,-2-2 4-15,2-2 1 0,-2-4 3 0,-2 0 5 16,0-1 4-16,-4 0 3 0,-2 0 1 0,0 3-3 16,-3 2 0-16,-2 5-1 0,-2 1-6 15,-2 5-3-15,-1 1-4 0,0 3-3 0,0 9 0 16,0 4-5-16,0 5 0 0,-3 2-5 0,2 0-1 15,1-4 1-15,0-1-1 0,5-2-1 16,2-2-2-16,0 2 0 0,1-6-3 0,1-1 1 16,1-4-1-16,-4-3-1 0,-1-2 2 0,0 0-5 15,-2-3 0-15,-2-4-9 0,-1-2-7 0,0-1-9 16,0-4-13-16,0 0-15 0,0-1-20 0,0-1-24 16,0-1-40-16,0-1-54 0,0 1-53 0,0-2 14 15,0 2 45-15,1 1 64 0,2 1 73 0,2 2 21 16,-2 3 15-16,2 0 15 0,0 3 16 15,-1 2 13-15,0 0 10 0,-1 1 8 0,1 1 11 16,0-2 15-16,-1 3 10 0,4 0 7 0,-2 0-4 16,2 1-11-16,0 1-11 0,-2 0-12 15,3 0-11-15,2 3-7 0,-3 1-8 0,0-1-1 16,0 4 1-16,2-2 2 0,-3 4 3 0,0-2 3 16,2 4 9-16,-1 0 6 0,-1 3 2 15,2 0 1-15,3 0 13 0,-3 1 6 0,1 0 4 16,-2-1-2-16,1 0-15 0,0 0-13 0,-4-2-10 15,1 1 1-15,-4-5-2 0,-1 1 2 0,0-5 8 16,-3 0-2-16,-4-2 0 0,0-1-3 16,2-1-5-16,-6 0-4 0,2-3-7 0,-3-1-5 15,2 1-4-15,-1-2-3 0,0 0 1 0,3 0-4 16,1 2-4-16,2-3 0 0,1 3-5 0,3-1-8 16,1-3-7-16,5 2-12 0,2-2-16 0,6-3-17 15,2-3-30-15,3 0-55 0,3-2-147 0,1-4-75 16,1-1-89-16,3-1-123 0,-4 0 24 15,3-4 60-15,-1 1 81 0,-7 3 279 0,-4 6 142 0</inkml:trace>
  <inkml:trace contextRef="#ctx0" brushRef="#br0" timeOffset="54933.43">20624 3158 912 0,'0'0'491'0,"0"0"-146"0,43-92 1 0,-31 69-1 0,-7 9-28 16,0 8-60-16,-5 6-97 0,0 2-62 0,0 10-24 16,0 10-6-16,-5 6 6 0,3 9-4 0,-6 5-10 15,4 7-7-15,-3 6-5 0,1 4-3 16,1 6-5-16,-1 3-1 0,1 1-3 0,-2-5-2 15,6-4 5-15,1-6-11 0,0-8 0 0,9-4-4 16,-2-8-4-16,-2-6 3 0,2-4-6 16,-1-5-13-16,-2-5-4 0,-2-6 0 0,-1-1 0 15,-1-5 0-15,0-2 0 0,0 0 0 0,0-5 0 16,-2-6 0-16,0-1-51 0,-1-3-44 0,-1-2-54 16,3-4-232-16,0 0-400 0,-3-4-169 0,0 7-44 15,2 4 300-15</inkml:trace>
  <inkml:trace contextRef="#ctx0" brushRef="#br0" timeOffset="191015.13">3604 4788 1488 0,'0'0'167'0,"0"0"20"0,0 0 41 0,0 0-2 0,0 0-18 0,0 0-40 16,0 0-77-16,0 0-55 0,0 0-24 16,0 0-5-16,0 0 8 0,0 0 13 0,0 26 5 15,1 2 4-15,-1 2 3 0,0 3 6 0,0 1 7 16,-4 3 1-16,1-2-2 0,-1-1-8 0,0-3-15 15,0-3-13-15,2-3-6 0,-1-2-5 16,1-5 0-16,1-4 0 0,-1-5-2 0,0-5 2 16,2-3 3-16,0-1 7 0,0-5 4 0,0-4 2 15,0-7-3-15,0-5-5 0,2-5-4 16,1-5-2-16,1 0 0 0,-2-4 1 0,3 3 0 16,0-1 1-16,1 4-1 0,3 3 1 0,-2 3 2 15,1 4-1-15,1 7-1 0,-2 4-2 0,-1 4-2 16,1 4-1-16,1 7 1 0,-3 6 1 15,2 8 2-15,-4 5-1 0,1 2 0 0,-1 1-1 16,-3 1-5-16,1-2-4 0,0 2-10 0,0 0-13 16,4-3-13-16,-1-3-20 0,-2 2-27 0,5-1-62 15,-5 0-73-15,4-2-76 0,-1-4-45 16,-1-2 1-16,-1-5 17 0,-3-4 2 0,0-1-19 16,-6-3 24-16,-2-2 23 0,-1-2 107 15,-2 0 175-15,-3-6 140 0,2 1 139 0,-1-4 57 0,1 2-27 16,1-2-55-16,1-3-68 0,4 1-53 15,0-1-45-15,4-2-30 0,2 0-16 0,0-1-12 16,8-2-8-16,0-2-6 0,5-4-17 0,0 1-13 16,5-4-18-16,1-2-10 0,3-2 5 0,0 3 11 15,2-4 13-15,0 2 14 0,-3 0 9 16,0 1 9-16,-1 2 16 0,-3 6 14 0,-2 2 14 16,-2 8 13-16,-2 4 11 0,-3 5 17 0,-1 2 43 15,-4 12 26-15,4 6 8 0,-6 8-14 0,2 4-44 16,-1 4-23-16,0 1-11 0,0-1-2 15,-1 0-8-15,1 0-15 0,2 0-12 0,0-4-7 16,3 0-9-16,-2-5-7 0,3-4-2 0,1-3-11 16,-2-5-3-16,0-3-2 0,1-4-3 0,-1-2-6 15,1-2 1-15,-4-3-4 0,-2 0-2 16,0 0 11-16,0-1 6 0,-2-3 13 0,-3-3 9 16,-2 0-1-16,-5 0-7 0,0 0-1 0,-2-1-2 15,-4 1 1-15,-4 1 1 0,3 3-5 16,-4 3-3-16,3 0-4 0,0 9-4 0,1 1-2 15,5 4-2-15,-1 2-10 0,6 1 5 0,0 1-5 16,5 0-4-16,2-2-3 0,0-1-21 0,6-3-19 16,3-3-15-16,2-3-12 0,3 0 5 0,0-6 17 15,2 0 23-15,1-2 24 0,-1-3 20 0,3-2 5 16,0-1 8-16,-5-1 9 0,3-1 11 0,-4-3 17 16,0-1 10-16,-3-1-2 0,-2 1 0 15,1 1-6-15,-3-1-4 0,-2 3 0 0,-2 4-5 16,1 2-5-16,-2 3-9 0,1 2-12 0,-2 7-8 15,0 5-2-15,1 4 1 0,0 2 1 16,3 3-1-16,1 2-6 0,1 0-5 0,0-5-12 16,3-2-22-16,2-8-15 0,-1-2-14 0,4-6-7 15,1 0 10-15,-2-7 9 0,1-5 17 16,1-2 20-16,-5-3 12 0,2-4 6 0,-2-2 3 16,-2 1 1-16,-2-2 0 0,-1 2 4 0,0-1 4 15,-4 3 3-15,1 1 7 0,-1 5 5 0,-1 3 3 16,0 4 1-16,0 4-3 0,1 3-11 15,-1 0-6-15,4 7-2 0,2 5 6 0,2 5 4 16,1 7 2-16,1 2-2 0,1 2-7 0,-3 0 5 16,1 1 7-16,-3 2 8 0,0 1 1 15,-1 5 6-15,-3 1 5 0,0 0-1 0,-2-2 6 0,0-2-7 16,0 1-8-16,-4-3-5 0,-1-3-6 16,-1-3-2-16,0-2-4 0,0-4 0 0,-5-2 1 15,0-3 0-15,1-4 0 0,-3-3 0 0,-1-4-7 16,-1-4-5-16,1-2-7 0,-2-7-10 0,1-4-10 15,2-5-9-15,0-3-9 0,3-2-7 0,5-5-11 16,3-2-12-16,2-2-21 0,5-1-38 16,3-1-119-16,2 1-113 0,3-1-113 0,1 4-182 15,-6 5 35-15,-2 10-389 0</inkml:trace>
  <inkml:trace contextRef="#ctx0" brushRef="#br0" timeOffset="191180.59">4348 5404 1200 0,'0'0'542'0,"0"0"-213"0,0 0-34 0,0 0-9 16,0 0-29-16,0 0-75 0,0 0-43 0,0 0-27 16,0 0-21-16,0 0-5 0,92-40-23 0,-84 20-21 15,-5-3-17-15,1-1-12 0,0 0-10 0,-3-2-11 16,0 0-19-16,0 2-38 0,0-2-74 0,2 4-255 16,0-1-347-16,-1 7-231 0,-1 7-347 0</inkml:trace>
  <inkml:trace contextRef="#ctx0" brushRef="#br0" timeOffset="191731.21">4664 4691 949 0,'0'0'866'0,"0"0"-619"0,0 0 13 16,0 0-2-16,0 0-31 0,0 0-59 15,0 0-57-15,42 104-38 0,-36-64-17 0,-3 1-14 16,1 1-7-16,0 2-2 0,-1 0 2 0,1-2-3 15,0 0-2-15,-2-4-8 0,5-5-7 0,-4-3-6 16,4-7-2-16,-4-2-4 0,2-5 0 0,-1-2-1 16,-3-4-2-16,0-4 2 0,-1 1-1 15,0-3 4-15,-4-1 0 0,-2-1 0 0,2 0 1 16,-5-2-7-16,-2 0 0 0,1 0 1 0,-6 0 0 16,3-2 0-16,0 2 0 0,1 0-2 15,1 2-3-15,2 1 0 0,3 1-7 0,2-1-7 16,4-1-13-16,0 0-12 0,6-2-3 0,4-2 6 15,5-7 14-15,1-1 18 0,2-5 11 0,3-4 5 16,-1 1 9-16,0-3 1 0,1 0 4 16,-2 3 3-16,-6 2 3 0,1 6-3 0,-5 3 1 15,-2 3-1-15,0 4 1 0,-3 6 3 0,0 8-2 16,0 7-4-16,-3 4-6 0,0 3-9 16,-1 0-4-16,0-3-2 0,0-2-5 0,0-4-2 15,1-5-13-15,2-2-16 0,1-4-17 0,-1-5-30 16,4-3-33-16,-4-3-58 0,4-7-104 0,-2-2-37 15,1-4-52-15,0-3-99 0,-1 0-34 16,-1 6-381-16,-1 2 590 0</inkml:trace>
  <inkml:trace contextRef="#ctx0" brushRef="#br0" timeOffset="192630.78">4926 5022 960 0,'0'0'734'0,"0"0"-587"0,0 0-76 0,0 0-36 0,0 0-15 15,0 0-7-15,0 0-9 0,0 0-7 16,0 0-9-16,0 0-17 0,0 0-23 0,0 0-28 15,0 0-22-15,0 0-8 0,54-58 8 0,-50 58 24 16,0 2 35-16,-3-1 36 0,0 5 35 16,-1 0 26-16,0 1 16 0,0 4 19 0,-1 3 8 15,-3 1 3-15,0 2-1 0,1 4 10 0,-3 2 25 16,2 0 13-16,-1 3-1 0,1 2-21 0,3-1-27 16,-2 0-13-16,2-3-8 0,1-3-9 0,1-3-17 15,3-4-16-15,1-5-7 0,2 0-10 16,1-4 3-16,-2-2-1 0,3-3 6 0,-1 0 4 15,2-5 12-15,-1 0 1 0,2-4-6 0,-2 0 0 16,1-3-8-16,0-3 2 0,0-2 3 16,0 0 2-16,0-1-3 0,-1 2 0 0,1 3-6 0,2 5-3 15,-2 1-3-15,0 1-4 0,-2 5 1 16,0 1-1-16,-1 1 4 0,2 5 1 0,0 4 3 16,-2 5-8-16,-3 2 0 0,4 3-2 0,-6-3-4 15,2 2 2-15,-4-4-4 0,0-1 1 16,0 0-2-16,-2-2 4 0,-1 0-3 0,-3-1 0 15,0-1-3-15,-2-3 0 0,0-1-1 16,-2 0-2-16,0-3-1 0,2-3-7 0,0 0-2 0,1 0-8 16,0-3-9-16,4-4-13 0,1-1-9 15,2-4-10-15,0-1-12 0,2-1-12 0,6-3-34 16,2 1-49-16,1-2-114 0,1-3-34 0,4 2-15 16,-2-2 12-16,1 1 99 0,-1-1 55 15,-2 3 67-15,-2 3 70 0,0 1 48 0,-1 2 32 16,-3 4 34-16,-2 1 28 0,-2 5 53 0,-2 2 99 15,0 2 15-15,0 5-8 0,0 2-40 0,-2 4-96 16,-1 4-42-16,0 2-18 0,1 2-17 16,2-1-13-16,0 3-10 0,0-2-10 0,0-2-7 15,0-4-7-15,0 0-5 0,5-2-3 0,0-3-5 16,0-1-4-16,2-4-2 0,1-1-1 0,-1-4-1 16,-1 0-2-16,3-6 1 0,-1-1 3 0,0-3 0 15,-1-2 4-15,1-4-3 0,0-2 4 0,-1-3 3 16,0-2 2-16,1 2 1 0,1 5-1 15,1 3-3-15,0 6 0 0,0 7 4 0,0 0 2 16,-2 6 2-16,2 4-6 0,-3 5 1 0,2 2-1 16,-2 3-1-16,2-1 2 0,-5 0-1 15,3-3-1-15,-5 2-2 0,0-2 1 0,0-1-3 16,0-1 0-16,-2 0 1 0,-4-4-2 0,1 0 1 16,-2-5-1-16,-2 2-3 0,-1-1 0 0,0-5-1 15,3 1-1-15,-3-2 0 0,3 0-4 16,1 0 1-16,3 0-3 0,0-2-1 0,1-1-2 15,2-1 0-15,6-1 2 0,4 0 2 0,0 0 5 16,6-2 1-16,2 0 0 0,2-1 0 0,0-1 2 16,1-1 0-16,-4-1 2 0,-1-1 2 0,-1 0 1 15,-5 1 7-15,-2-1 2 0,-1 3 7 16,-6-2 3-16,-3 1 3 0,0 1 3 0,-3-1 2 16,-6 1-2-16,-1 0-4 0,0 0-6 0,-3 6-5 15,-2-1-2-15,1 4-5 0,2 2-3 0,-2 3-4 16,2 6-6-16,2 1-4 0,0 4-6 0,6-1-9 15,-2 1-11-15,5-3-19 0,1-1-26 16,0-1-46-16,5-6-114 0,-2-3-193 0,4-2-217 16,-4-2-130-16,1-7 66 0,1 2 152 15,-5 4 326-15</inkml:trace>
  <inkml:trace contextRef="#ctx0" brushRef="#br0" timeOffset="192749.57">5456 4957 2226 0,'0'0'243'0,"0"0"-84"0,0 0-114 0,-27-99-22 0,27 71-22 0,0-2-50 0,6 0-89 0,-1 5-61 0,3 0-80 16,1 6-124-16,-5 7-93 0,1 5-637 0</inkml:trace>
  <inkml:trace contextRef="#ctx0" brushRef="#br0" timeOffset="192915.53">5382 5354 1919 0,'0'0'684'16,"-25"128"-302"-16,14-58-144 0,-1-3-77 15,3-12-49-15,0-7-23 0,-1-5-24 0,4-5-18 16,1-7-12-16,0-6-9 0,0-6-13 0,0-6-6 16,1-3-4-16,3-4-2 0,-2-5-16 0,-2-1-19 15,2-5-28-15,-2-5-49 0,0-5-91 0,5-6-240 16,-1-5-336-16,1 3-70 0,0 6-442 0</inkml:trace>
  <inkml:trace contextRef="#ctx0" brushRef="#br0" timeOffset="193298.83">6378 5191 2112 0,'0'0'379'0,"0"0"-123"0,0 0-94 0,0 0-27 15,0 0-37-15,0 0-27 0,0 0 2 0,0 0-8 16,0 0-10-16,0 0-4 0,0 0-1 16,100-32-3-16,-75 13-3 0,-4 0-6 0,0 0-9 15,-5 0-8-15,1 2-5 0,-6-1-1 0,-1 6-8 16,-4 2 1-16,-4 4 4 0,-2 2 5 0,-1 4-1 15,-5 0 0-15,-4 8-6 0,3 4-11 16,-1 6 5-16,-3 6-2 0,1 2-1 0,0 3-1 16,1-1-4-16,2 2-2 0,3-2-7 0,0-3-8 15,4-3-9-15,0-5-14 0,4-5-14 16,0-3-22-16,4-4-46 0,0-3-91 0,-1-2-139 16,2-7-127-16,1-4-220 0,-2 3 21 0,-5 0-304 0</inkml:trace>
  <inkml:trace contextRef="#ctx0" brushRef="#br0" timeOffset="193531.51">6671 5034 1463 0,'0'0'550'0,"0"0"-223"0,0 0-33 0,0 0-11 16,0 0-76-16,0 0-58 0,0 0-45 15,0 0-23-15,92 65-19 0,-75-57-16 0,-5 2-3 0,2-1-9 16,0 0-7-16,-2-1-6 0,-2-1-8 16,-1 0-5-16,-5 0-2 0,1 2-4 0,-4 0 0 15,-1 0-3-15,-4-2-2 0,0 2-2 0,-5 0-7 16,-2 0-3-16,-2-1-2 0,-1-1 3 0,0-2-3 15,2-1 3-15,1 1-1 0,0-5-2 16,2 2 6-16,2-2 2 0,4 0-6 0,-3-5-6 16,6-2-10-16,5-4-14 0,-1-4-14 0,6-5-20 15,2-3-54-15,5-2-148 0,1-2-76 0,-2-4-139 16,4 0-158-16,-3 6 93 0,-8 9-279 0</inkml:trace>
  <inkml:trace contextRef="#ctx0" brushRef="#br0" timeOffset="194064.84">7018 4596 933 0,'0'0'688'0,"0"0"-302"0,0 0-15 0,0 0-33 16,0 0-66-16,0 0-128 0,0 0-57 0,0 0-23 16,0 0-7-16,-36 97-4 0,32-61-10 0,3 2-8 15,1 4-10-15,0 0-11 0,0 4 3 0,1-2-2 16,3 1-4-16,-2 0-1 0,-1-3-8 0,1-3-1 16,3-4-2-16,0-4-7 0,-2-4-3 15,3-4-8-15,-4-4-6 0,3-1-5 0,-5-6-11 16,1-4-9-16,-1-3-12 0,0-3-8 0,0-2-10 15,-5-4 0-15,2-6 11 0,-5-3 12 0,4-5 25 16,-3-1 17-16,3-4 12 0,-1 2 12 16,4-2 13-16,1 2 13 0,1 2 6 0,6 2 0 15,3 3-6-15,0 4-8 0,1 1-8 0,2 2 1 16,3 4-2-16,-2 3-1 0,2 0 2 16,-2 3-1-16,-2 4-1 0,2 2 4 0,-4 0 2 15,-4 3 3-15,3-1 9 0,-1 5 3 0,-5-2-3 16,4 3-2-16,-5 1-8 0,4 0-5 0,-5 1 0 15,1-3 2-15,-2-2-1 0,0 0 1 16,0-4-4-16,-2-1-3 0,-4-3 1 0,4-1-2 16,1-3 0-16,-1 0-1 0,1-2-8 0,-2 0-3 15,3-2-3-15,0-3-5 0,0-2 4 16,0-5 2-16,5-3-2 0,-1-3 2 0,5-1 0 16,1-2 0-16,1 3 0 0,6 0-2 0,-2 3 2 15,3 2-1-15,0 3 1 0,-3 5 2 0,2 1-1 16,0 4-1-16,-4 2 0 0,-2 7 1 0,-1 1 2 15,-3 2 4-15,-3 2 2 0,-2 2-1 0,2 2 2 16,-4-2 0-16,0 0 1 0,0-2 1 16,-5-2 2-16,3-2 1 0,-1-1-1 0,-3-4-3 15,2 0-1-15,-2-5-3 0,1 0-3 0,-2-1-2 16,0-6-8-16,4-2-10 0,0-1-15 0,3-1-21 16,0-1-31-16,2 0-48 0,6 1-213 15,-1 1-231-15,7 4-221 0,-1-3-5 0,-3 6 149 16,-3-1 313-16</inkml:trace>
  <inkml:trace contextRef="#ctx0" brushRef="#br0" timeOffset="194381.43">7601 5061 2727 0,'0'0'206'0,"0"0"-61"0,0 0-43 0,0 0 4 0,0 0-17 0,0 95-13 0,14-62-20 0,0 3-15 15,4 0-10-15,0 3-6 0,-3 2-2 0,2 0 0 16,-4 2-4-16,-2-2 1 0,-2-1-4 0,1-2-1 16,-4-3-5-16,-4-6-2 0,-2-3-2 0,0-2-1 15,-7-1 4-15,-4-4-5 0,-2-1 1 16,-5-4-5-16,1-2-2 0,-2-5-3 0,-3-7-8 15,-1-1-11-15,3-12-19 0,-2-6-17 16,2-3-19-16,2-6-29 0,6-5-78 0,3-4-163 16,5-5-149-16,3-3-228 0,1 12 27 0,0 9-276 0</inkml:trace>
  <inkml:trace contextRef="#ctx0" brushRef="#br0" timeOffset="194548.56">7740 5123 1848 0,'0'0'336'16,"0"0"-25"-16,0 0-24 0,23 95-52 0,-15-71-83 15,1-5-45-15,0-2-28 0,2-3-20 0,0-6-6 16,1-1-15-16,3-1-10 0,-2-6-6 16,-2 0-7-16,0-6-3 0,0-2-3 0,-2-6-4 0,-1-1-7 15,-1-8-10-15,-2 1-17 0,-3-5-27 16,-1-3-40-16,-1-2-80 0,0 0-154 0,0-1-93 16,0-2-230-16,-1-1-6 0,1 7 33 0,-1 11 92 0</inkml:trace>
  <inkml:trace contextRef="#ctx0" brushRef="#br0" timeOffset="194948.63">7966 4638 1289 0,'0'0'457'0,"0"0"-119"0,0 0-18 16,0 0-31-16,0 0-57 0,36 89-79 15,-31-59-49-15,3-1-26 0,1 2-9 0,0 2-10 16,-1-2-6-16,-1-1-5 0,2 0-7 0,0-2-6 16,-1-2-6-16,-1-3-6 0,-1-3-8 15,2-3-3-15,-5-1-4 0,3-4-2 0,-5-1 0 16,-1-1 0-16,0-4-2 0,-1 1 2 0,-6-3-5 15,-1-1 0-15,0-1 1 0,-5 0-4 0,1-2 7 16,-6 1-5-16,3 3-2 0,-3 1 0 16,-1 4-2-16,2 3 1 0,-1 2-1 0,1 4 0 15,3 2-5-15,2-1 1 0,4-2 0 0,3 1-2 16,5-6-3-16,2-4-2 0,6-3-2 0,7-5 2 16,0 0 1-16,5-7 6 0,1-4 5 0,2-5 2 15,1-1 8-15,-2-4-3 0,-1-2 0 0,-2 1 0 16,-2 3-2-16,-4 1 4 0,-1 6 3 15,-2 5 7-15,-2 4 0 0,-4 3 6 0,3 3-2 16,-5 8-3-16,4 4-1 0,-3 5-4 0,-1 2-3 16,-2 2 1-16,1-1-3 0,3-4-1 15,-4-2-3-15,3-4-4 0,-1-1-2 0,3-5-4 16,-1-3-4-16,3-4-9 0,-2 0-6 0,3-7-17 16,-2-4-21-16,0-2-41 0,2-6-102 0,-1-2-169 15,-2-1-157-15,2-4-191 0,-3 0 67 16,2 7 127-16,-4 7 100 0</inkml:trace>
  <inkml:trace contextRef="#ctx0" brushRef="#br0" timeOffset="195598.27">8262 4997 1203 0,'0'0'594'0,"0"0"-195"16,0 0-78-16,0 0-53 0,0 0-88 0,0 0-72 15,0 0-41-15,0 0-25 0,0 0-19 0,0 0-13 16,0 0-8-16,0 0-9 0,0 0-11 16,0 0-20-16,-41-79-51 0,50 82-135 0,1 1-55 0,1-1-44 15,-2 2-4-15,1 1 82 0,1 1-7 16,-3 2 2-16,-1 0 20 0,-2 3 58 0,1 0 95 15,-3 2 96-15,-2 2 112 0,0 0 74 0,-1 4 45 16,0 2 18-16,1 1-28 0,-1-1-20 0,0 0 7 16,2 3-2-16,0-4-18 0,0-3-37 15,0-4-61-15,4-2-47 0,0-5-20 0,2-3-12 16,1-1 3-16,0-3 10 0,1-2 5 0,0-3 4 16,0-5-1-16,-3-2-6 0,0-4-5 0,0 1 1 15,-1-2 2-15,0-1-1 0,-3 2-4 16,3 3-9-16,-4 2-12 0,0 6-4 0,2 2 4 15,-3 3 1-15,1 3 3 0,-1 6-3 0,2 4-7 16,1 3-4-16,-1 3-4 0,-1 1 0 0,3-2-3 16,-1-2-1-16,-1-4-1 0,5-2-3 15,-2-5-4-15,-1 1-3 0,2-3-4 0,-2-3-4 16,2 0-1-16,-4-3-2 0,0-3-1 0,-1 0 3 16,-2-3-1-16,0-2-2 0,0-1-6 0,0 0-12 15,0-3-7-15,-1 1-5 0,1 2-3 0,0-2-9 16,0 0-29-16,0-2-76 0,0 3-70 15,2-1-28-15,0 0-13 0,5 2 28 0,-4 0 10 16,4 0-55-16,-3 3-30 0,3 3 1 0,-4-1 67 16,3 5 110-16,-3 2 104 0,3 0 92 0,-3 2 29 15,-2 5 5-15,3-1 9 0,-2 4 14 16,1 1 3-16,-2-2-3 0,2 3-34 0,0-3-59 16,0-1-42-16,2 1-9 0,0-2 10 0,0-2 18 15,1 0 32-15,3 0 60 0,0-2 87 0,1 1 75 16,0-1 43-16,0 1 6 0,-1-1 12 15,-3 1-18-15,3-1-14 0,-5 2-26 0,0 2-74 16,-3 0-39-16,-1 4-27 0,0-1-22 0,-5 3-15 16,1 0-11-16,-3-3-5 0,1 1-8 15,-2-3-6-15,-1-1-7 0,3-2-5 0,-2-1-1 16,1-2-1-16,4-2-4 0,-1 0-6 0,1 0-4 16,3-4-4-16,-2 1-6 0,2-2-5 0,0-1-6 15,2-1-18-15,4-1-12 0,-2 1-24 16,4-2-23-16,0 2-39 0,2-3-121 0,0 0-158 15,-2-2-235-15,0-1-108 0,-1 3 76 0,-4 1-63 0</inkml:trace>
  <inkml:trace contextRef="#ctx0" brushRef="#br0" timeOffset="195814.65">8830 4455 2724 0,'0'0'311'0,"0"0"-183"0,0 0-19 0,0 0 1 0,0 0-16 0,0 0-23 0,11 96-31 15,-11-53-13-15,0 6-4 0,0 2-4 16,0 7 0-16,0 2-3 0,0 5-3 0,4 3 0 16,1 0 5-16,-1-5 2 0,3-4-1 0,1-9-1 15,3-7-12-15,0-10-9 0,0-6-6 16,-1-8-12-16,-3-5-11 0,-4-3-18 0,1-6-31 16,-4-5-57-16,0-2-147 0,-1-8-146 0,-5-6-290 15,-1 4-45-15,5 1-495 0</inkml:trace>
  <inkml:trace contextRef="#ctx0" brushRef="#br0" timeOffset="195933.33">8315 4687 3212 0,'0'0'43'16,"0"0"-16"-16,0 0-21 0,0 0-2 16,0 0-14-16,0 0-36 0,0 0-117 0,0 0-185 15,0 0-337-15,0 0-919 0</inkml:trace>
  <inkml:trace contextRef="#ctx0" brushRef="#br0" timeOffset="196366.72">9366 5189 3186 0,'0'0'118'0,"0"0"-83"0,0 0-23 16,0 0 16-16,0 0 11 0,102-47 7 0,-63 38-5 0,6 0-9 16,4-1-6-16,5 3 3 0,2-1 7 15,3 3 4-15,0 0-1 0,1 1-3 0,-4 1-6 16,-2 3-6-16,-6 0-4 0,-4 0-3 0,-6 1-6 15,-4 5-2-15,-9 0-3 0,-5 1-3 0,-5 0 2 16,-6 0 0-16,-6 0-1 0,-3-1-1 16,0 0 3-16,-7-1-1 0,-5 0 5 0,-4 0-1 15,-2-3-4-15,-1 0-1 0,-2 0 0 0,0-2 0 16,6 0 1-16,-1 0 0 0,3 0 0 16,6 0 0-16,0-2-3 0,4 0-1 0,3-1-2 15,0-1-3-15,2 1 4 0,2-1-1 0,4 1 0 16,-1 1-1-16,-1 0-1 0,0 0-5 0,-1 2-10 15,-1-1-19-15,0 1-28 0,0-2-35 16,-1 0-71-16,0-1-276 0,-1-1-351 0,1-3-49 16,-3 4-37-16,1 0 321 0</inkml:trace>
  <inkml:trace contextRef="#ctx0" brushRef="#br0" timeOffset="197048.45">11028 5000 3045 0,'0'0'146'0,"0"0"-32"0,0 0-31 0,0 0-5 0,0 0-6 0,0 0-8 0,0 0-9 0,0 0-10 0,107-70-10 16,-81 70-3-16,1 3-2 0,1 3-4 15,-2 3-1-15,-1 3-4 0,-8 2-4 0,-2 2-2 16,-4 1 0-16,-3 2-2 0,-7 2 2 0,-1 0-3 15,-6 1-2-15,-5 2 2 0,-7-2-4 0,-4 3 3 16,-2-2-2-16,-3-2-1 0,-1 0-1 16,0-3 3-16,2-3-2 0,1-1 2 0,5-6-1 15,6-1-5-15,3-2 2 0,5-3-4 0,6 0-2 16,0-2 0-16,6 0-6 0,5-2-1 0,3-1-5 16,6-4-14-16,1 0-14 0,1-1-13 0,3-4-8 15,3 1 0-15,-1 1-6 0,2-1-10 16,-3 1-17-16,0 3-28 0,-4 2-86 0,-3 1-118 15,-2 4-39-15,-2 0-38 0,-4 0 18 0,-1 4 77 16,-1-1 65-16,-1 1 105 0,-5-3 178 16,1 1 147-16,0-2 69 0,-3 0 64 0,0-7 28 15,2-2-17-15,-1-4-29 0,-2-2-54 0,3-5-99 16,-2-1-43-16,1-2-21 0,2-1-10 16,-1-4-6-16,0 1-1 0,1 2-2 0,1-1-8 15,1 2 2-15,-2 4-7 0,2 0-8 0,-2 8-8 16,0 5-7-16,-2 2-5 0,0 5 3 0,-1 0-3 15,-1 9-11-15,0 5-14 0,0 7 0 0,0 4 0 16,0 4 0-16,-3 3 0 0,1 0 0 16,-2 1 0-16,3 1 0 0,-2-1 0 0,3-1-49 15,0-3-32-15,0-7-9 0,2-3-22 0,3-5-33 16,1-5-115-16,5-5-171 0,-2-4-305 0,2-2-47 16,-2-3 55-16,-4-1 48 0</inkml:trace>
  <inkml:trace contextRef="#ctx0" brushRef="#br0" timeOffset="199065.48">11865 4934 2463 0,'0'0'262'0,"0"0"-34"0,0 0-94 0,0 0-36 0,0 0-26 16,0 0-23-16,-103-15-10 0,82 21 0 0,5 2-3 15,-4 7-3-15,1 4-8 0,4 11-4 16,-1 2-7-16,5 10-5 0,1 1-3 0,8 7-1 16,2 2-3-16,2-3 1 0,10-3 2 0,7-4-7 15,1-10 1-15,5-2-6 0,2-9 0 0,5-7 3 16,1-3 0-16,-2-6 1 0,1-5 2 0,-3-3-3 15,-4-10 1-15,-3 0 3 0,-2-6-3 16,-2-2 5-16,-7 2 2 0,-2 1 0 0,-8-1 4 16,-1-1 5-16,-5-1 0 0,-5 6 1 0,-5 0 0 15,-4-1-5-15,-3 6 0 0,1 1-1 0,-4 4-5 16,0 3 0-16,0 2-5 0,5 4-6 0,0 6-12 16,8 0-20-16,3 4-38 0,5-1-92 15,4 3-202-15,4-4-307 0,7 1-69 0,-3-5-66 16,-2-2 137-16</inkml:trace>
  <inkml:trace contextRef="#ctx0" brushRef="#br0" timeOffset="199265.95">11983 5107 3102 0,'0'0'139'0,"0"0"-48"0,0 0-27 16,0 0-12-16,0 0-2 0,0 0-6 15,0 0-16-15,0 0-13 0,90 42-9 0,-68-42-10 0,-2-2-11 16,2-2-23-16,0 1-35 0,-2-1-64 16,-1-1-198-16,-1 0-134 0,1-2-243 0,-8 2-50 15,-2 1-284-15</inkml:trace>
  <inkml:trace contextRef="#ctx0" brushRef="#br0" timeOffset="199749.25">12358 5083 1276 0,'0'0'490'16,"0"0"-235"-16,0 0-5 0,0 0 0 16,0 0-29-16,0 0-38 0,35 88-59 0,-30-77-31 15,-1 0 5-15,0-2-21 0,-3 0-14 0,0-1-8 16,-1-1-5-16,0 0-11 0,0 0-5 0,-5-3-9 16,2 1-8-16,1 0-2 0,-1-5-7 15,-2 2-1-15,3-2-9 0,1-2-2 0,-3-5-3 16,0-3 0-16,3-8 4 0,-4-6 0 0,2-7 1 15,2 2-1-15,1-5 1 0,0 1 1 16,6-1 0-16,-1 4 1 0,4 4 1 0,1 1-1 16,2 6 2-16,0 6-4 0,-4 1 1 0,4 7 1 15,-4 3-3-15,0 2 5 0,-2 2 3 0,-1 5 7 16,-5 5 5-16,1-1 1 0,-1 5 3 0,-1 0-5 16,-5 1-2-16,-2 0-1 0,-3-1-1 0,0-1-4 15,-2 1-1-15,1-2-1 0,0-4-1 16,1-1-1-16,0-2-2 0,3-4-2 0,6 1 2 15,0-3-5-15,2-1-5 0,6 0 1 0,5-1 1 16,6-4 4-16,2-1 2 0,3 1-2 16,2 2-1-16,2 1 0 0,-2 0 5 0,0 0 0 15,-1 2-1-15,-5 2 0 0,-3 3 2 0,-4 4 1 16,-1 1 8-16,-4 5 4 0,-6 3 8 0,0 3-1 16,-7 1 4-16,-3 2 1 0,-1-1-9 15,-3-2 6-15,-3-2-9 0,-1-4-6 0,2-2-3 16,-1 0-7-16,0-5-4 0,3-1-13 0,1-3-12 15,2-4-27-15,5 0-35 0,1-5-45 0,5-6-114 16,0-1-183-16,6-5-282 0,4-2-41 0,-1 5 55 16,-3 4-53-16</inkml:trace>
  <inkml:trace contextRef="#ctx0" brushRef="#br0" timeOffset="199881.44">12770 5204 2857 0,'0'0'390'0,"0"0"-210"0,-5 114-66 0,0-71-30 15,-1-5-1-15,-4-1-34 0,4-3-23 0,-1-5-18 16,0-1-12-16,3-4-18 0,-1-5-37 16,4-3-92-16,1-4-285 0,0-3-364 0,0-6-69 15,0 0-581-15</inkml:trace>
  <inkml:trace contextRef="#ctx0" brushRef="#br0" timeOffset="200348.12">13546 4707 2723 0,'0'0'204'0,"0"0"-56"0,0 0-47 16,0 0 27-16,0 0-12 0,0 0-23 0,1 128-21 16,-8-80-26-16,2 2-18 0,-3-2-8 0,0 0-5 15,-3-2-6-15,2-7-2 0,1 1 0 16,1-5-4-16,1-5 1 0,-2-4 0 0,6-1-2 16,1-9-2-16,1-2 0 0,0-3-2 0,3-6-7 15,6-1-8-15,3-4-10 0,4 0-17 0,2-4-19 16,0-5-37-16,6-1-110 0,-1-2-172 15,2-3-218-15,1-1-143 0,-7 4 3 0,-7 3-53 0</inkml:trace>
  <inkml:trace contextRef="#ctx0" brushRef="#br0" timeOffset="200464.32">13856 5163 2327 0,'0'0'768'0,"0"0"-585"16,0 0-26-16,0 0-33 0,0 0-40 0,0 0-36 15,0 0-30-15,0 0-16 0,0 0-14 0,0 0-16 16,0 0-30-16,0 0-75 0,0 0-228 0,0 0-276 15,61-16-169-15,-52 12-812 0</inkml:trace>
  <inkml:trace contextRef="#ctx0" brushRef="#br0" timeOffset="201098.7">14761 4638 2295 0,'0'0'242'0,"0"0"17"0,0 0-32 0,0 0-40 0,0 0-49 16,0 0-37-16,-99 8-25 0,85 19-21 0,2 1-11 15,1 5-9-15,3 3-7 0,1 4-6 0,5 1-4 16,2-2-4-16,2-3-4 0,6-2-3 0,3-6-2 15,1-3-3-15,6-9 1 0,-1-2-2 0,4-7 1 16,0-5 0-16,-1-2-1 0,2-4 2 16,-1-3-2-16,-2-5 0 0,-4-1 4 0,1-1 0 15,-6 0 3-15,-7-1 5 0,-3 2 2 0,-1 3 1 16,-9-1 1-16,-3 5-2 0,-4 1-7 0,-4 5-5 16,-2 0-4-16,2 6-5 0,1 5-4 15,2 3-8-15,5 1-6 0,2 3-16 0,6-3-22 16,5-2-36-16,5 0-74 0,6-5-177 0,4-4-100 15,6-4-189-15,5 0-60 0,-6-5 126 0,-7-1-175 16</inkml:trace>
  <inkml:trace contextRef="#ctx0" brushRef="#br0" timeOffset="201299.61">15003 4971 1543 0,'0'0'326'16,"0"0"-59"-16,0 0-8 0,0 0 12 0,9 97-43 16,-8-80-3-16,0-5-56 0,1-2-72 15,4-3-36-15,0-2-18 0,4-3-1 0,0-2 5 16,6 0 0-16,-4-7 6 0,1-3-7 0,2-2-7 15,-1-4-6-15,-3-1-6 0,-2 1-3 0,0-1 5 16,-7 2-5-16,-2-1-1 0,0-1-4 0,-7 1-12 16,-4 2-1-16,-1 0-5 0,-3 5-6 15,-1 0-10-15,-2 5-11 0,6 4-15 0,-1 0-18 16,3 9-27-16,2 2-51 0,3 2-144 0,2 2-155 16,3 3-298-16,3-1-30 0,2-5 72 0,-4-3 12 0</inkml:trace>
  <inkml:trace contextRef="#ctx0" brushRef="#br0" timeOffset="201499.43">15318 4946 2617 0,'0'0'454'15,"0"0"-219"-15,0 0-78 0,0-93-35 0,1 68-32 16,0-1-18-16,1 3-16 0,-2 5-16 0,2 2-5 16,0 5-7-16,0 6-2 0,0 3-5 0,-2 4-3 15,0 10-5-15,1 6-5 0,-1 5-4 16,0 7-4-16,0 3-8 0,0 1-12 0,-1-1-16 15,-1 1-18-15,0-2-20 0,2-4-32 0,0-5-48 16,3-4-167-16,0-3-129 0,6-5-290 0,0-8-28 16,-4-1 11-16,1-2 249 0</inkml:trace>
  <inkml:trace contextRef="#ctx0" brushRef="#br0" timeOffset="201764.36">15644 4594 2474 0,'0'0'298'15,"0"0"-81"-15,0 0-69 0,0 0-33 0,0 0-33 16,-102 2-24-16,85 19-21 0,-1 5-17 0,7 0-10 16,3 3-5-16,5-1 1 0,3-2-2 15,1-4-2-15,9 0 1 0,6-2 1 0,-1-1 1 16,5-4 9-16,1 0 13 0,-1-1 7 0,0-2 7 16,-2 1 3-16,-6-3-1 0,-2 2-2 15,-4 0 7-15,-5-2-3 0,-2 2-5 0,-8-1-6 16,-2 1-10-16,-6-2-7 0,-1-1-11 0,-2-2-1 15,-1-3-8-15,-1-1-9 0,2-3-13 0,0 0-13 16,6 0-30-16,2-3-41 0,5-4-86 16,5-2-228-16,2 0-323 0,4-1-66 0,3-1-3 15,-3 6 110-15</inkml:trace>
  <inkml:trace contextRef="#ctx0" brushRef="#br0" timeOffset="202015.59">16106 4463 2683 0,'0'0'382'0,"0"0"-278"0,0 0-18 15,0 0 8-15,-9 97 1 0,2-58-20 16,-3 7-20-16,-1-2-23 0,1 3-16 0,-2-1-6 15,4 2-5-15,0-2-2 0,-2-3-6 0,3-3-8 16,1-6-15-16,3-3-31 0,1-7-55 0,2-3-172 16,1-7-155-16,3-3-291 0,2-6-39 15,-4-2-440-15</inkml:trace>
  <inkml:trace contextRef="#ctx0" brushRef="#br0" timeOffset="202231.59">16348 4816 2732 0,'0'0'321'0,"0"0"-128"16,0 0-58-16,3-109-21 0,-2 86-31 0,3 5-20 16,-3 4-17-16,2 3-13 0,-2 4-10 0,0 4-6 15,4 3-1-15,-3 0 4 0,0 10-3 16,0 2 1-16,3 6-3 0,-4 4-7 0,0 4 0 16,-1 2-3-16,0-1-2 0,-1 6-4 0,-5 0-4 15,3-3-7-15,-5 2-4 0,5-4-9 0,-4-5-13 16,5 0-14-16,-1-4-23 0,1-3-28 15,1-5-53-15,1 0-160 0,1-3-90 0,4-2-233 16,1-6-64-16,-2 0 109 0,-2 0-135 0</inkml:trace>
  <inkml:trace contextRef="#ctx0" brushRef="#br0" timeOffset="202547.2">16616 4705 2623 0,'0'0'465'0,"0"0"-311"0,0 0-54 15,0 0-4-15,0 0-14 0,0 0-18 16,0 0-17-16,0 0-15 0,0 0-9 0,0 0 0 16,0 0 1-16,0 0 0 0,0 0-5 15,-91-64-6-15,81 76-7 0,-1 6-3 0,-1 0-3 0,-1 3-1 16,0 2-1-16,3-2-4 0,0-3-1 16,6-1-2-16,1-3 1 0,3-3-1 0,3-4 0 15,5-4 2-15,2 1 1 0,2-4 4 0,3-4 2 16,1-1 0-16,2-4 2 0,-1-1 1 15,0-1 1-15,0 3 2 0,-4-1-1 0,-2 4 3 16,-1 5 3-16,-4 0 5 0,-2 8 3 0,-4 6-2 16,0 6-2-16,0 6-8 0,-5 3-3 0,-5 0-1 15,-2 1-6-15,1-1-16 0,-1-5-18 16,4-1-30-16,2-6-53 0,2-4-146 0,4-2-223 16,0-4-309-16,4-6-8 0,-1 1 89 0,0-2 187 0</inkml:trace>
  <inkml:trace contextRef="#ctx0" brushRef="#br0" timeOffset="202983.15">16755 4684 2235 0,'0'0'244'0,"0"0"17"0,0 0-38 16,0 0-43-16,0 0-49 0,105-73-29 0,-88 73-21 16,-3 2-18-16,-1 9-9 0,0 3-4 0,-5 7-5 15,-1 0-7-15,1 7-4 0,-5 4-4 0,-3 0-6 16,0 3-2-16,0 1-9 0,-2-3-4 0,0-2-3 15,-1 0-4-15,3-5 0 0,0-2-7 16,0-5-11-16,2-2-12 0,1-5-14 0,1-1-20 16,0-3-19-16,-2-1-31 0,-1-5-35 15,-1 0-46-15,0-2-57 0,0-4-1 0,-4-3 45 0,-3-1 61 16,-2-1 88-16,-1 0 46 0,0 0 8 16,-1 3 9-16,1-1 5 0,3 4-2 0,1-2 6 15,-1 1 3-15,6 1 1 0,1-3-5 0,0-1-4 16,8-1-11-16,1-1-14 0,3-5-13 0,4 0-31 15,5-2-51-15,-1-4-79 0,5-1-153 16,0 1-112-16,1-1 3 0,-8 4 12 0,-6 7 185 0</inkml:trace>
  <inkml:trace contextRef="#ctx0" brushRef="#br0" timeOffset="203315.15">17166 4712 699 0,'0'0'241'0,"0"0"8"16,0 0 29-16,0 0 26 0,0 0 4 0,0 0-17 16,0 0-28-16,0 0-57 0,0 0-72 15,0 0-41-15,0 0-25 0,0 0-13 0,0 0-4 16,0 0 4-16,46-46-8 0,-44 56-5 15,-1 1-4-15,-1 3-10 0,-1 2-4 0,-4-2-7 0,0 3-6 16,-3-2-3-16,-2-1-4 0,1 2 0 16,-1-2-1-16,-1-2-3 0,0 0 3 0,1-3-1 15,2-4-1-15,-1 0 2 0,5-4-1 16,1-1-6-16,3 0-1 0,1-2 4 0,6-4-7 16,5 1 7-16,3-2 2 0,6 0-2 0,2 4 4 15,1 3 0-15,1 0 0 0,0 0 1 0,-3 3 2 16,1 8 4-16,-4-1 11 0,0 3 11 0,-3 1 8 15,-5 0 5-15,-5 2-3 0,-3 0-4 0,-3-1-1 16,-3 2 1-16,-7 0 0 0,-2 1 5 16,-4-4-6-16,-2-2-8 0,-4-3-9 0,1-2-7 15,0-1-3-15,0-5-4 0,2-1-6 0,2 0-10 16,2-1-13-16,4-5-22 0,3 1-32 0,5 1-54 16,3-3-143-16,0 2-281 0,6-2-299 15,-2 1-24-15,-1 3-306 0</inkml:trace>
  <inkml:trace contextRef="#ctx0" brushRef="#br0" timeOffset="204730.98">17947 4902 2831 0,'0'0'187'0,"0"0"-32"0,0 0-69 0,0 0-26 0,0 0-3 0,0 0 3 15,0 0 5-15,0 0-1 0,0 0-7 0,107 0-12 16,-69 2-8-16,4-2-10 0,6 0-10 16,3 0-1-16,4 0-5 0,6 0 0 0,0 0-4 15,1 0-1-15,-1-4-3 0,-5 2-2 0,-1-1-2 16,-7 1 3-16,-3 0-2 0,-6 2 0 0,-7 0-2 16,-7 0-2-16,-7 0-1 0,-6 2-3 0,-7 2 2 15,-5-1-3-15,-5 2 6 0,-8-1 3 16,-4 1 0-16,-4 0 4 0,-3 1-4 0,-4-5 0 15,2 1-1-15,0-2 0 0,4 0 1 0,1 0-1 16,6 0 0-16,2 0 2 0,7-2-2 0,2 2 1 16,4 0-2-16,4 0-2 0,6 0 2 0,6 0 1 15,3 0 4-15,1 2-1 0,2 0 4 16,1 0 4-16,-4 0 0 0,-2 0 5 0,-4 1-3 16,-1 1 1-16,-6-1 1 0,0 3 1 0,-5-3 0 15,-1 1-2-15,-1-1-6 0,-5-1-2 16,-2-2-9-16,0 2-12 0,-2-2-19 0,1 0-43 15,-1-4-68-15,2 1-207 0,0-4-169 0,2 0-298 16,3-2 6-16,2 1 143 0,1 3 232 0</inkml:trace>
  <inkml:trace contextRef="#ctx0" brushRef="#br0" timeOffset="210314.35">19628 4812 2595 0,'0'0'173'0,"0"0"15"0,0 0-21 0,0 0-8 0,-35 107-34 15,33-81-31-15,-2 0-31 0,2-4-22 0,2-1-10 16,0-1-9-16,0-4-2 0,0 0-3 0,2-4 3 15,-1-1 2-15,-1-3 5 0,0-1 2 0,0-4 2 16,-1 0-1-16,-2-1 2 0,2-2-1 16,-4 0-1-16,1-5-4 0,0 0-5 0,0-5 0 15,-1-4-10-15,0-3-3 0,0-4-2 0,1-1-1 16,1-6 0-16,3-2-2 0,0-2-2 0,6-5-6 16,2 1 4-16,4-2 0 0,2 3 3 15,5 1-3-15,1 1-1 0,2 2 2 0,2 6-2 16,1 0 0-16,0 8 2 0,0 5 0 0,-2 3 2 15,-3 5 5-15,-2 4-8 0,-6 4 0 16,-3 6-1-16,-7 2 3 0,-2 6 4 0,-2 3 2 16,-9 1 1-16,-8 2-7 0,-2 0 2 0,-4 1-2 15,-2-2 1-15,-2 0 0 0,0 0-2 0,4-1 0 16,-2-3 0-16,5-4-2 0,2 1 2 0,5-4 1 16,5-3-5-16,6 0 6 0,4 0-10 0,2-5-1 15,10 3 0-15,4 0 2 0,5-2 4 16,5-1 2-16,1 1 3 0,2-2-4 0,1 1 3 15,-1-1-1-15,-3 1 3 0,0-1-2 0,-6 2-1 16,0-1 0-16,-4-1-3 0,-3-1-1 16,-3 0 1-16,-2 0 1 0,-3-2-3 0,-3 0-1 15,3 0-14-15,-3-4-14 0,-1-3-16 0,0 0-24 16,0-3-26-16,5-2-32 0,-3-2-75 0,-1-1-88 16,5-3-24-16,-2 1-13 0,2-4 11 0,4-2-32 15,1-2-132-15,2-1 13 0,-4 7 25 16,-5 3 69-16</inkml:trace>
  <inkml:trace contextRef="#ctx0" brushRef="#br0" timeOffset="210515.1">20045 4622 1104 0,'0'0'572'0,"0"0"-186"0,0 0-33 0,0 0-50 0,0 0-41 16,0 0-63-16,0 0-42 0,0 0-18 0,0 0-8 15,0 0-21-15,0 0-21 0,0 0-15 0,27 128-13 16,-34-85-10-16,3 4-9 0,-2 1-5 16,1 0-12-16,0-1-25 0,1-3 0 0,2 0 0 15,2-5 0-15,-3-4 0 0,3-3 0 0,0-5 0 16,0-6 0-16,0-4 0 0,3-5 0 0,-3-5 0 15,1-3 0-15,0-3 0 0,0-1-11 0,3-5-66 16,1-4-33-16,3-3-44 0,3-3-130 16,-1-3-144-16,1-4-188 0,1 0-202 0,-2 4 70 15,-2 6-101-15</inkml:trace>
  <inkml:trace contextRef="#ctx0" brushRef="#br0" timeOffset="210981.63">20418 4877 2370 0,'0'0'793'16,"0"0"-541"-16,0 0-80 0,0 0-16 16,0 0-37-16,100 0-33 0,-65 0-20 0,5 0-13 15,7-1-25-15,2 1-28 0,0 0 0 0,2 0 0 16,0 0 0-16,-3 0 0 0,1 1 0 0,-1 1 0 16,-5 0 0-16,-1 0 0 0,-9-2 0 15,1 1 0-15,-9-1 0 0,-4 0 0 0,-3 0 0 16,-6 0 0-16,-3 0-5 0,-6-1-19 0,-1 1 5 0,-2 0-3 15,-4 0-2-15,-2 0-6 0,-4-2-3 16,-3 2 1-16,1-2 3 0,-2 0 4 0,-2 1 6 16,3-3 5-16,1 1 5 0,-3-1 8 15,6 1 0-15,3-1 3 0,-1 3 5 0,4 1 3 16,0 0 2-16,1 0 1 0,2 0-5 16,0 0-4-16,2 0 1 0,3 0 1 0,1 0 7 15,1 0 2-15,3-2 4 0,3-2 2 0,0 2 0 0,2-2 1 16,4-3 2-16,1 0-1 0,1 0-1 15,6 0 4-15,-3 2-12 0,6 0-14 0,-6 3 0 16,2 2 0-16,-4 0 0 0,-2 2 0 0,-6 3 0 16,0 0 0-16,-6 2 0 0,-4 2 0 15,-3 0 0-15,-1 0 0 0,-2 0 0 0,-6 1 0 16,0-1 0-16,-5 0 0 0,2 0 0 0,-3-4 0 16,-2-2 0-16,-2 1 0 0,4-2 0 0,-5-2 0 15,3 0 0-15,1-2 0 0,1-3 0 16,2 1 0-16,4-1 0 0,0 1 0 0,2 1-3 15,6 1-174-15,0 0-244 0,0 2-305 0,0 0-225 16,0 0 12-16,-1 0 61 0</inkml:trace>
  <inkml:trace contextRef="#ctx0" brushRef="#br0" timeOffset="214382.28">22094 4745 2782 0,'0'0'231'0,"0"0"-182"0,0 0 15 0,-48 105 16 0,40-65 5 16,3 4-2-16,-1 1-22 0,4 2-24 15,1 0-15-15,0-3-10 0,1 3-8 0,0-2-4 16,0-5-4-16,0 1-6 0,0-6-3 0,0-2-8 15,0-6-13-15,0-4-23 0,0-4-43 0,0-5-82 16,0-5-90-16,-3 0-29 0,1-5-16 16,-2-4-4-16,-2 0-35 0,2-9-85 0,-3-1-49 15,5 3-101-15</inkml:trace>
  <inkml:trace contextRef="#ctx0" brushRef="#br0" timeOffset="-214549.06">21967 4934 89 0,'0'0'348'0,"30"-92"-36"0,-9 45 20 16,5 7-6-16,-1 14-11 0,0 9-1 0,0 8-39 15,-2 4-36-15,2 5-40 0,-3 5-43 0,-2 6-29 16,-7 2-22-16,2 5-15 0,-8 0-14 16,-1 1-8-16,-4 4-6 0,-2 0-7 0,-2 0-2 15,-6 0-4-15,-2-2-6 0,-3-2-5 0,-3 0-5 16,0-2-9-16,-2-3-1 0,-1-2-5 0,1-3-5 16,4-4 0-16,0-2-6 0,0-1-2 0,3-2-3 15,3-2 2-15,3-3-4 0,0-4-3 16,2 1-5-16,3-3-6 0,1-1 2 0,8 0-4 15,0-1-2-15,4-3-8 0,5 2-6 0,3-2-9 16,5 3-5-16,0-1 1 0,3 2 4 0,3 2 11 16,-1 1 11-16,4 4 14 0,-4 1 3 15,-4 4 2-15,1 0 4 0,-7 2 0 0,-4 5 4 16,-5-2 6-16,-3 2 6 0,-5 0 7 0,2 2 9 16,-6-3 3-16,0 1 2 0,0-2-2 0,-6 0-2 15,3-1-5-15,-1-2-3 0,-2-1-6 16,0-1-4-16,3-1-3 0,0-3-5 0,-2-3-1 15,3-1-5-15,2 0-1 0,0-5 0 0,2 1-1 16,7 0 0-16,0 0-2 0,3 1-2 16,5 3 0-16,2 1 1 0,0 5 0 0,4 2 0 15,0 0-2-15,-1 3 2 0,2 4-5 0,-4 2 3 16,-4 2-1-16,3-1 0 0,-6 2 3 0,4 2 0 16,-6-1 3-16,-2 0-2 0,-1-3 1 0,-4 0 0 15,-3-1 0-15,-1-2-1 0,0-2 0 0,0 1 0 16,-3-1-1-16,-5-2 0 0,2-1 0 15,-3-2 2-15,-1 0-3 0,1 0 2 0,0-3-1 16,0-3-1-16,-1 1-1 0,2-2 0 0,3 0-5 16,-3-2-7-16,4 1-6 0,-1 1-16 15,1-2-11-15,3 0-11 0,-2 3-11 0,3-1-22 16,0 2-41-16,6 0-82 0,1 0-99 0,-2 3-33 16,5-2-29-16,0 3-22 0,0-1-98 0,-1-2-2 15,1 1 28-15,-6-1 172 0,3 3 297 0</inkml:trace>
  <inkml:trace contextRef="#ctx0" brushRef="#br0" timeOffset="-214048.7">22685 4853 339 0,'0'0'261'0,"0"0"-52"0,0 0-48 0,0 0-38 0,0 0-30 0,0 0-18 0,0 0-17 16,0 0-10-16,0 0-16 0,0 0-11 0,0 0-20 16,0 0-1-16,0 0-2 0,0 0-1 15,33 38 4-15,-30-31 3 0,-2 0 8 0,4-1 17 16,-2-1 38-16,0 0 37 0,4-1 38 0,0-3 45 16,-3 1 32-16,4 0 10 0,0 0-19 15,-2-2-32-15,3 0-39 0,1 0-31 0,0 0-4 0,0-4-10 16,2-1-17-16,2-4-3 0,-3 0-7 15,1 1-10-15,-3-3-7 0,-4 1 2 0,3-2-7 16,-2-1-2-16,-3 0-6 0,-2-1-8 0,-1 2-3 16,0-2-5-16,-4 0 1 0,-5 0-6 0,0 5-6 15,-1-4-4-15,-6 5 1 0,4 4-7 16,-2 4-4-16,-1 0-7 0,2 11-17 0,1 1-14 16,0 3-25-16,3 2-34 0,1 4-81 0,5 0-168 15,3-1-122-15,3-1-257 0,6-1-42 0,-1-6 105 16,-2-7 207-16</inkml:trace>
  <inkml:trace contextRef="#ctx0" brushRef="#br0" timeOffset="-213664.4">23108 4696 2271 0,'0'0'262'0,"0"0"-85"0,0 0-24 15,0 0 2-15,0 0-40 0,0 0-29 16,0 0-25-16,0 0-19 0,0 0-6 0,15 88 0 15,-10-76-4-15,4-1-5 0,0-2-1 0,0-4-2 16,-2 0 4-16,1 0 6 0,1-5 1 16,1 0 7-16,-2-3 2 0,1-4 0 0,1 0-7 15,-1-2-7-15,1 0-10 0,0-1-1 0,2 3-6 0,-1 2-1 16,-1 3-3-16,3 2-2 0,-3 2 0 16,0 5-1-16,1 1 0 0,-1 5-3 0,1 2 1 15,-3 3 1-15,0-2 3 0,-4 2 2 0,1-1-2 16,-2-3-2-16,-3 0-1 0,0-2 2 0,0-2-1 15,-4-1 0-15,-2-4 0 0,-2-2-5 16,1-1 7-16,-4-2-2 0,1 0 1 0,-4-7 2 16,4 0-3-16,0-4-3 0,1-1 1 0,5-1-2 15,0 1 0-15,2 2-2 0,2 3 0 16,4 0 1-16,2 2-5 0,5 1-3 0,4 1-9 16,0 3-9-16,2 0-19 0,1 0-36 0,0 0-51 15,-1 3-171-15,1-1-278 0,0 0-316 0,-5-2-1 16,-3 0 122-16,-7 0 513 0</inkml:trace>
  <inkml:trace contextRef="#ctx0" brushRef="#br0" timeOffset="-212798.55">3779 5986 2151 0,'0'0'158'0,"0"0"39"0,0 0 22 0,0 0-6 0,0 0-35 0,0 0-39 15,0 0-31-15,0 0-12 0,0 0-4 16,0 0-8-16,0 0-11 0,0 0-10 0,60 88-13 16,-52-55-7-16,-2 1-12 0,1-3-10 0,-1-1-6 15,-1-6-4-15,0-3-5 0,-1-4-2 0,0-5 0 16,1-1-2-16,-4-4 2 0,-1-2 5 15,0 0-1-15,0-2 5 0,-1-1 1 0,-7-1 3 16,1 3-8-16,-5-4-7 0,-1 2-4 0,-1-1-7 16,-4 3 4-16,-2-1-2 0,1 1-1 15,0 4-4-15,1 1-1 0,3 3 0 0,0 4-2 16,5 2-3-16,4-2 2 0,1 7-5 0,5-2 1 16,0-2-1-16,6-3-2 0,3 0-1 0,4-4 3 15,5-1 8-15,0-6-2 0,5-1 6 16,-3-4 3-16,3-2 2 0,2-7 8 0,-2-1 3 15,-1-3 2-15,-3-1-3 0,-3 0 4 0,-2-4 3 16,-2 1 2-16,-4 1 3 0,-5-1 4 0,0 4 0 16,-3 0 2-16,0 1 1 0,-5 3-3 0,-4 1-2 15,-5 4-2-15,0 4-1 0,-3 0-11 0,1 5-4 16,0 8-10-16,0 2-12 0,3 0-13 16,3 6-22-16,3-2-39 0,7 2-96 0,0-2-199 15,10-2-256-15,3-3-200 0,5-7 38 0,-6-4 150 16,-2-3 401-16</inkml:trace>
  <inkml:trace contextRef="#ctx0" brushRef="#br0" timeOffset="-212515.9">4664 6357 2008 0,'0'0'596'0,"0"0"-437"0,0 0-35 0,0 0-5 16,17 101-8-16,-12-80-21 0,2-5-41 0,-3 2-28 15,3-3-17-15,-2-3-20 0,1-1-22 0,-2-2-43 16,0-4-85-16,-2-2-57 0,0-3-37 0,1-2-30 15,-2-4-49-15,1-3-163 0,-1 4-860 0</inkml:trace>
  <inkml:trace contextRef="#ctx0" brushRef="#br0" timeOffset="-212366">4740 6107 2036 0,'0'0'252'0,"0"0"-124"16,0 0-18-16,0 0-3 0,0 0-20 0,0 0-32 15,0 0-45-15,0 0-25 0,0 0-25 16,0 0-37-16,0 0-36 0,0 0-27 0,0 0-27 16,0 0-38-16,56 38-74 0,-46-31-132 0,-2 1-105 15,-5-1-306-15</inkml:trace>
  <inkml:trace contextRef="#ctx0" brushRef="#br0" timeOffset="-211915.32">4878 6433 887 0,'0'0'351'0,"0"0"-86"0,0 0-32 0,0 0-3 16,0 0-1-16,0 0-7 0,8 88-17 0,-7-88-20 15,-1 0-33-15,1-1-25 0,0-5-9 16,1-2-15-16,3-5-17 0,-3-1-23 0,3 1-17 16,1-1-8-16,3 0-5 0,-3 2-4 0,3 0-4 15,-1 2 0-15,5 4-5 0,-1 0-3 0,1 3-2 16,-1-1-4-16,3 4 0 0,-1 0-1 16,-1 4-3-16,-3 0 1 0,0 5 0 0,0 0 4 15,-2 5 2-15,-1-1-2 0,-4 1 1 0,-3 4-5 16,1-3-1-16,-1 0-3 0,0 1 0 15,-1-4-1-15,-2-1-1 0,-2-4-1 0,3-4-2 0,1-1-6 16,-2-2-7-16,3-4-4 0,0-3-7 16,0-3-4-16,2-6-12 0,1-1-17 0,4-1-31 15,1-3-61-15,1-2-84 0,2 2-54 0,3 2 13 16,-1 1 54-16,5 4 89 0,-2 0 72 16,1 7 29-16,1 1 20 0,-3 5 22 0,-1 1 23 15,-3 3 29-15,-1 6 49 0,-1 1 57 0,-2 6 38 16,-1 0 12-16,-2-1-26 0,0 0-47 0,-2 1-42 15,-1 0-30-15,-1-2-15 0,0 0-5 0,0-5-9 16,-3 3-1-16,-1-3-7 0,0-2-5 16,1 0-4-16,-3-3-5 0,3 1-5 15,-4-3-7-15,4 1-2 0,-1-3-8 0,-1 0-6 0,3 0-8 16,-1-2-13-16,-1-5-18 16,3-3-18-16,1-6-29 0,0-3-52 0,1-5-115 0,7-5-89 15,2-4-84-15,1-3-229 0,0-4 48 0,4-1 64 16,-5 8 69-16,-4 10 350 0</inkml:trace>
  <inkml:trace contextRef="#ctx0" brushRef="#br0" timeOffset="-211565.5">5569 5772 1631 0,'0'0'340'0,"0"0"-100"0,0 0-10 0,0 0-7 16,12 95-26-16,-10-59-42 0,0 2-43 0,1 2-24 16,-1 0-16-16,1-1-14 0,3 1-6 0,-3-1-2 15,3 0-2-15,-3-3 4 0,2-3-4 0,0-2-11 16,3-5-10-16,-4-4-9 0,3-5-8 0,-5-3-2 15,2-3 0-15,0-2-1 0,-4-2-1 0,0-4-5 16,0 1-2-16,-7-3-6 0,0-1-3 16,-2 0-5-16,-4 0-2 0,0 0 3 0,-3 0 1 15,2 0 5-15,-2 1-5 0,2 4-2 0,2 2-5 16,2 4-4-16,0-1-2 0,7 1-13 0,3-1-17 16,0-1-16-16,6-2-6 0,4-4 5 15,5-3 17-15,1 0 15 0,2-5 16 0,1-4 13 16,2-1 14-16,0-2 13 0,-2 0 9 0,0-2 6 15,-2 5 1-15,-1 3 4 0,-1 2-1 16,-2 4 9-16,-1 2 5 0,-1 6-1 0,-2 2-9 16,1 6-10-16,-4 0-14 0,-1-1-6 0,0 1-1 15,0-5-7-15,0-2-2 0,0-2-19 0,-3-2-14 16,3-5-34-16,-2 0-80 0,-1-8-101 0,3-1-64 16,-2-2-80-16,0-7-185 0,2-1 32 15,-3-4 31-15,-1 8 67 0,-1 3 287 0</inkml:trace>
  <inkml:trace contextRef="#ctx0" brushRef="#br0" timeOffset="-211499.01">5860 6211 1045 0,'0'0'312'0,"0"0"-184"0,0 0-134 0,0 0-254 16,0 0-959-16</inkml:trace>
  <inkml:trace contextRef="#ctx0" brushRef="#br0" timeOffset="-210360.73">6135 6295 2081 0,'0'0'202'0,"0"0"-19"0,0 0 8 15,0 0 19-15,0 0-10 0,0 94-37 0,0-72-61 16,0 4-45-16,-3-2-19 0,2-2-14 0,0-1-5 16,0-2-2-16,0-5-3 0,0-4-2 0,-1-3-1 15,0-1-4-15,1-5-1 0,1-1-3 16,0-1-2-16,0-8 2 0,0 0 0 0,0-3 2 15,5-4-1-15,-1 1 2 0,5-1-3 0,1 3 3 16,0-1 0-16,2 3 1 0,0 3 3 0,4 2 2 16,-3 3 1-16,4 3-1 0,-3 0 0 15,2 2-3-15,-3 3 2 0,-2 2 0 0,-1-2 0 16,-3 2-1-16,-3-3-1 0,2 1 0 0,-3-3-4 16,-1-1-2-16,-1-1-4 0,3 0-2 15,-2-5 0-15,-1-4 1 0,1-1-2 0,3-2-4 16,-2-4-1-16,-1 2-4 0,5-1 2 0,-3 1-2 15,4 2-1-15,1 3-3 0,1 4-6 0,0 2-9 16,2 3-13-16,0 1-19 0,2 5-29 16,-1 2-32-16,-2 3-6 0,2-2 14 0,1-2 29 15,-1 0 41-15,-2-5 17 0,1 2 3 0,-2-4-1 16,-1 0 2-16,-1 0 7 0,0-2 7 0,-3-1 8 16,0 0 4-16,-2-1 6 0,-2 3 2 0,2 1 2 15,2 0 2-15,-1 8-2 0,2 4 0 16,-1 5-1-16,3 4 1 0,1 5 2 0,-5-1 3 15,3 5 6-15,-4-2 7 0,2 1 7 16,-2-3 14-16,3 0 9 0,-3-4 7 0,-2-3 2 0,2-7-9 16,1-1-12-16,-2-4-12 0,-1-6-16 15,0-1-5-15,-1 0 2 0,0-8 1 0,0-3 4 16,0-6 2-16,0-3-7 0,0-3-4 0,0-5-6 16,-1 0-4-16,-1-2-2 0,0-2-2 0,-2 0 5 15,4-3 1-15,0-1 3 0,4 2 3 16,1-1 3-16,4 2 6 0,3 4 4 0,2 4 2 15,-1 6-3-15,-1 8-5 0,-1 0-3 0,-2 8-2 16,-2 3-1-16,-3 0 3 0,3 7 3 16,-5 3 1-16,-2 3 0 0,0 7 0 0,-1 1-1 0,-7 1-5 15,3 0 3-15,-4 1-5 0,-3-1-3 16,-1-1 1-16,1-2-4 0,-1 0-1 0,2-5 0 16,1 0 2-16,2-4-5 0,1-3-4 15,4-3-9-15,3-4-15 0,0-2-15 0,0-7-13 0,7-7-18 16,-1-3-29-16,5-7-76 0,4-3-87 15,0-6-24-15,3-4 9 0,1-3 63 0,0 1 68 16,-3-1 32-16,2 0 39 0,1-2 32 0,-2 3 49 16,-2-1 38-16,0 3 31 0,-2 2 37 0,-3 3 37 15,-5 5 46-15,2 3 14 0,-5 5-5 16,3 7-16-16,-4 3-32 0,-1 9-12 0,0 2-18 16,0 4-21-16,0 8-29 0,0 6-28 0,0 3-13 15,0 5-3-15,0 6-1 0,0 1-2 16,0 3-4-16,0 2-8 0,0 3-5 0,0 1 0 15,0 1-4-15,0 2-1 0,-1-2 0 0,-3 1 1 16,3-5-3-16,1-4 0 0,0-6 0 0,7-5-4 16,0-8 2-16,-1-6-3 0,6-5-1 15,2-5-2-15,-1 0 4 0,4-10 3 0,-2-4 1 16,3-4 4-16,-4-7 1 0,1 1 0 0,-3-4 6 16,-4 2 2-16,-3 0 0 0,0 7 1 0,-5 3 3 15,0 3 5-15,0 8 3 0,-5 2 3 0,2 3 0 16,-4 5-10-16,2 5-3 0,-3 5-12 15,1 6-8-15,3 4-16 0,-2 1-11 0,4-1-28 16,2-2-56-16,0-2-197 0,7-4-187 0,1-4-293 16,4-2-19-16,0-4 164 0,-2-4 147 15,-2-1 424-15</inkml:trace>
  <inkml:trace contextRef="#ctx0" brushRef="#br0" timeOffset="-209749.15">7311 6428 1252 0,'0'0'368'0,"0"0"-260"0,0 0 5 0,0 0 50 0,0 0 42 0,0 0 2 0,0 0-26 0,0 0-35 15,0 0-35-15,0 0-13 0,48-93-9 16,-47 84-5-16,0 2-14 0,0 4-13 0,-1 3-6 16,2 0-11-16,-2 6-12 0,1 5-11 0,3 3-13 15,-1 2-6-15,1-1-1 0,3-1 0 0,2-2-1 16,-1-5-1-16,2 0 3 0,1-4 4 0,0-1 2 15,0-2 7-15,1-2 10 0,-2-3 8 16,-1-2 7-16,1-2 5 0,-2 1-4 0,-4-2-2 16,2-1-6-16,-1 3-7 0,1 1-4 0,-3 1-7 15,0 3 0-15,3 3-2 0,-3-2-2 16,4 2 1-16,-3 0-4 0,4 0-1 0,-1 0-1 16,2 0 3-16,-2 0-3 0,3-5 2 0,0-2 2 15,4-5 0-15,-3-2 5 0,0-3 2 16,-2 2 0-16,-3-5 3 0,3 1 1 0,-2 4-2 15,-5 0-2-15,0 6-4 0,0 2 4 0,0 5 2 16,-1 2 0-16,-1 4 0 0,1 4-4 0,0 6-6 16,0 3-3-16,1 4-1 0,4 2-4 15,-3-3 0-15,5-1-1 0,1-4 0 0,2-2-2 0,1-6-1 16,0-4 0-16,3-1 1 0,-3-2 1 16,-1-2 3-16,-1-3-2 0,-2 0 0 0,-2-2 3 15,1 0-2-15,-4-2-1 0,3 2-9 0,-4 2-14 16,4 2-23-16,-1 3-26 0,2 0-40 0,-1 2-102 15,1 1-115-15,3-2-88 0,0-1-219 16,0 0-24-16,2-6 86 0,-4 1 74 0,-2 0 287 0</inkml:trace>
  <inkml:trace contextRef="#ctx0" brushRef="#br0" timeOffset="-209432.11">8047 5743 1921 0,'0'0'348'0,"0"0"-78"0,0 0-2 0,0 0-16 0,0 0-53 0,0 0-60 15,0 0-68-15,0 0-29 0,0 0-8 0,0 91 0 16,0-54-1-16,0 2-7 0,0 3-6 0,-3 2-3 16,2 5-4-16,-4-1 0 0,3 2 0 0,-1-1 3 15,2-5 3-15,1-2-4 0,0-8-2 16,3-3-5-16,3-6-6 0,0-6-1 0,4-8-3 0,-1-5-5 16,2-3-2-16,0-3-3 0,5-3 5 15,-2-3 5-15,-1-3 4 0,3-3 0 0,-4-2-2 16,3-2 1-16,-4 4 0 0,-1-2 5 0,-4 0-2 15,1 2 1-15,-5 2 0 0,2 0-2 0,-4 1 0 16,0 2-1-16,-5 2-1 0,1 1 0 16,-2 2-1-16,-2 2-1 0,2 0-4 0,0 7-4 15,2 2-6-15,-1 2-12 0,4 1-17 0,0 2-33 16,1-3-75-16,0-1-155 0,1 1-102 16,4-4-278-16,-2-4-37 0,-1-3 126 0,-2 0 64 15,0 0 339-15,0-3 195 0</inkml:trace>
  <inkml:trace contextRef="#ctx0" brushRef="#br0" timeOffset="-209098.7">7849 6207 2447 0,'0'0'85'0,"0"0"-46"15,0 0-28-15,0 0 21 0,0 0 3 0,97-14-5 16,-66 7-19-16,1 0-24 0,2-1-9 0,0-3-2 15,-2 3 5-15,1-1 8 0,-1 2 5 0,-5 2 0 16,0 2 5-16,-6 3 6 0,-3 2 15 16,-3 3 24-16,0 5 20 0,-4 2 16 0,-2 3 12 15,-4 1 14-15,3 2 5 0,-1 0 2 0,-2-1-2 16,1 1-11-16,-1-2-17 0,5-3-12 0,-1 0-11 16,-2-5-10-16,3-1 4 0,-3-6-4 15,0-1-2-15,2-3-5 0,-1-5-7 0,-3-4-8 16,3-4-3-16,-4-1-4 0,0-3-4 0,-3 1-4 15,-1 1-5-15,-2-1 2 0,-5 1-6 0,-4 1 0 16,-5 2-4-16,0 1-2 0,-4 5-9 16,-2 2-18-16,-1 6-24 0,0 1-50 0,3 7-80 15,4 3-231-15,0 7-277 0,1 2-180 0,6-5 12 16,2-4 16-16</inkml:trace>
  <inkml:trace contextRef="#ctx0" brushRef="#br0" timeOffset="-208549.02">9632 5682 2737 0,'0'0'155'0,"0"0"-21"0,0 0-15 0,-31 90-2 0,27-54-7 0,2 6-17 0,2-1-24 16,0 2-24-16,7-2-17 0,-1-2-13 0,2 0-2 15,1-1-4-15,0-4 3 0,0-4 6 0,-2-2-3 16,-1-5 2-16,2-8-3 0,-3-2-4 16,2-6-5-16,-4-1-4 0,-2-5 0 0,1 1 1 15,-2-2-4-15,0-3 0 0,-5-3-7 0,-6-2-6 16,1-1 3-16,-3-1-1 0,-4 2 1 0,1 1 1 15,-1 3 4-15,0 2 4 0,3 2 4 0,1 6 2 16,1 1-3-16,2 5-5 0,3 1-8 16,1 3-6-16,4 1-13 0,2 0-10 0,0-1-18 15,2-3-26-15,7-1-50 0,2-3-37 0,2-5-12 16,4-4 12-16,2 0 60 0,2-9 54 0,1-1 47 16,2-5 40-16,0-3 37 0,-2-1 35 0,-1 0 29 15,3 0 15-15,1 4-3 0,-3 1-15 16,0 5-21-16,1 2-20 0,-1 7-15 0,-3 0-8 15,-3 7-2-15,-2 4-1 0,-2 1-4 0,-4 4-6 16,-2 2-5-16,-3 1-11 0,-3 0 1 16,0 0-7-16,-3-2-1 0,-4-3-4 0,1-2-2 15,-2 0-3-15,-2-5-3 0,0 0 0 0,-1-5-8 16,-1-2 0-16,2 0-4 0,0-3-4 0,1-4-5 16,1-2-13-16,6 0-25 0,2 2-30 15,0-3-51-15,2-1-145 0,8 0-217 0,3-1-349 16,0-1-29-16,-2 5 43 0,-5 3 291 0</inkml:trace>
  <inkml:trace contextRef="#ctx0" brushRef="#br0" timeOffset="-205981.26">10912 6121 1745 0,'0'0'71'0,"0"0"19"0,0 0 9 0,0 0-2 0,0 0-3 0,0 0 0 0,0 0 1 15,0 0-2-15,0 0-6 0,0 0-18 0,0 0-21 16,0 0-14-16,-72 100-9 0,76-87-6 16,1 0-4-16,3-1-8 0,0-3-8 0,2 1-5 15,0-3-6-15,-1-2-5 0,-1-1-2 0,1-1 2 16,0-3 4-16,-2 0 7 0,-1 0 11 15,1 0 10-15,-4-3 12 0,0-1 13 0,-2-1 4 0,-1-2-1 16,0-2-4-16,0 2-7 0,-4-3-5 16,-1 1-3-16,-1-1-1 0,0 1-5 0,-2-1-1 15,2 0-1-15,0-1-2 0,1 3 0 0,0-1 1 16,-1 0 2-16,3 2 0 0,0 0 2 16,0 2-1-16,2 0-6 0,1 0-2 0,0 2-3 15,1 1-1-15,3 0 0 0,1 1 2 0,2 1 5 16,1 0 3-16,0 0 2 0,3 3 5 0,0 0 0 15,0 4 3-15,0 0 3 0,-2 2 3 0,-1 1 1 16,1 0 2-16,-1 3-4 0,-3 1 0 16,0-2-4-16,-3-3-3 0,-1 2-7 0,2-1-1 15,-2-3-2-15,-1 0-3 0,2-1 0 0,-2-3-6 16,0-1 3-16,0-2-1 0,0 0 1 0,0 0 1 16,2 0-5-16,-2-2-3 0,0-3-3 15,0-2-2-15,1-5 0 0,0-1 3 0,2 0 0 16,2-2 1-16,0 1-1 0,1-2 0 0,4 2 0 15,-1 0 2-15,-1 4 0 0,3 3 0 16,-1 1-3-16,2 4-1 0,-1 2 1 0,3 2-3 16,-1 6 2-16,-2 2-3 0,2 6-5 0,-3 1-4 15,-3 2-7-15,0 2-9 0,0-1-14 16,-3-1-19-16,-1-1-30 0,0-4-50 0,-3 0-52 16,2-5-38-16,1 0-3 0,-1-2 13 0,1-4 16 15,2-3-3-15,-1 0-25 0,-1-1-18 0,4-8 18 16,-2 0 46-16,1-2 73 0,0-3 85 0,0-2 91 15,2 1 82-15,-2-3 58 0,1 2 29 0,1 0-10 16,-3 2-24-16,1 2-24 0,0 3-1 16,-1 4 8-16,3 1-4 0,-2 4 0 0,0 0-13 15,5 4-20-15,-1 4-12 0,1 5-24 0,-1 1-20 16,-1 1-17-16,-1 0-21 0,-1-1-6 0,-3-2-10 16,-2 1-10-16,2-3-3 0,-4-1-1 15,0-2-3-15,0 0-4 0,0-2 3 0,-5-1-1 16,0 0 2-16,0-1 0 0,-4-1-1 0,4-2-4 15,-2 0 1-15,2 0-1 0,-1 0-2 0,2 0-1 16,0-2-2-16,3 1-1 0,1 1-7 16,1 0-3-16,4 0 0 0,5 0-5 0,1 0 4 15,4 1 4-15,3 1-3 0,3 0 0 0,2-2 6 16,0 0-2-16,-2 0 4 0,0-4 1 16,-2-1 1-16,-4-3 3 0,-2-1 2 0,-4 1 4 0,-1-1-2 15,-6-1-1-15,-2-1-1 0,0-1 4 16,-2 1-2-16,-7-1-5 0,0 1-2 0,-3 0-13 15,-1 3-4-15,-4-1-9 0,2 2-15 0,-2 2-26 16,-3 0-47-16,3-2-114 0,0 1-113 16,1 1-78-16,-4-2-200 0,0 1 7 0,-1-4 94 15,0 3 56-15,2 0 166 0,8 1 294 0</inkml:trace>
  <inkml:trace contextRef="#ctx0" brushRef="#br0" timeOffset="-205866.1">11211 6077 2259 0,'0'0'395'0,"0"0"-107"0,0 0-86 0,0 0-69 0,0 0-13 16,0 0-22-16,0 0-23 0,0 0-19 0,107-53-16 15,-81 48-15-15,0 0-10 0,3 0-21 0,-2 1-26 16,4 2-47-16,-1 1-153 0,3-1-216 16,0 0-351-16,-9 0-40 0,-7 1-432 0</inkml:trace>
  <inkml:trace contextRef="#ctx0" brushRef="#br0" timeOffset="-205315.58">12816 6067 2487 0,'0'0'210'0,"0"0"-26"16,0 0-58-16,0 0-22 0,0 0 0 15,0 0-17-15,-82 100-31 0,79-75-18 0,-1-3-18 16,4 0-11-16,5 1-6 0,1-4-4 0,3-2-3 16,4-3-1-16,3-2-6 0,0-4-5 15,2-1-5-15,-2-3-8 0,4-4-12 0,-1 0-19 16,-3-4-28-16,2-3-22 0,1-1-12 0,-4-1-12 15,0-2 11-15,-5-2 25 0,-1 1 29 0,-3 0 40 16,-1 2 31-16,-4-1 20 0,-1 2 21 16,0 2 25-16,0 2 18 0,0 3 7 0,0 0-3 15,1-2-13-15,5 1-7 0,-2 1-1 0,5-1 1 16,2-3 3-16,0 1-2 0,5 0-6 16,-3-2-9-16,-1 0-10 0,3-2-7 0,-1 1-8 0,-4-1-4 15,-1 2-3-15,-4-1-3 0,1 1 2 0,-5 0 1 16,-1 0 5-16,0 2 0 0,-3 0 1 15,-6 1-7-15,0 2-3 0,-2 2-2 0,-4 4-6 16,1 6-4-16,-2 3-4 0,0 3-2 16,-2 5-1-16,5 0 0 0,2 3-5 0,2 2-3 15,1-2-8-15,6-1-11 0,2-1-15 0,5-5-22 16,5-3-35-16,3-4-73 0,2-6-128 0,6-4-62 16,-1 0-93-16,0-9-205 0,4-3 80 0,-8 2 19 15,-4 1 63-15</inkml:trace>
  <inkml:trace contextRef="#ctx0" brushRef="#br0" timeOffset="-204911.24">13429 5729 1576 0,'0'0'455'0,"0"0"-228"0,0 0 20 0,0 0 3 0,0 0-21 0,0 0-50 16,0 0-62-16,0 0-45 0,-10 114-22 0,4-79-12 15,-2 4-10-15,-3 1-7 0,-2 3-5 0,-2 0-1 16,-1 2-1-16,-4 0-2 0,2-4-1 15,-1-1-3-15,1-4-2 0,6-5 1 0,1-3 0 16,2-6-6-16,4-4-2 0,1-4 1 0,4-6-4 16,0-1 2-16,1-5-3 0,6-2-4 0,2 0 3 15,3-5 6-15,-1-4 7 0,7-3 1 16,-1 1 1-16,1-1-1 0,3 0 0 0,-1 2 1 16,0-2 1-16,1 0-4 0,-1 0-1 0,0 0 1 15,-1-2 0-15,-1 0 5 0,-5-1 3 16,-2 3 9-16,-2-1 9 0,-2 1 7 0,-4 2 6 15,-3 1 0-15,0 2 0 0,-3 2 0 16,-4 3-3-16,-3 2-10 0,0 4-8 0,-5 8-7 0,-1 3-10 16,0 6-1-16,1 3-3 0,-1 4-4 15,3 1-3-15,3 0 1 0,5-1-3 0,1-2-7 16,4-1-15-16,0-3-7 0,8-5-19 0,3-1-15 16,4-8-15-16,1-1-35 0,5-7-92 0,1 0-136 15,4-1-127-15,-1-8-289 0,2 0 44 0,-7 0 89 16,-6 3 119-16</inkml:trace>
  <inkml:trace contextRef="#ctx0" brushRef="#br0" timeOffset="-204432.39">14086 5725 1583 0,'0'0'599'0,"0"0"-412"0,0 0 24 0,-7 102 7 15,5-65-3-15,-2 4-42 0,0-1-59 16,-4 3-44-16,-2 0-25 0,-2 0-12 0,-1-1-4 15,-3-3-5-15,3-2-3 0,-1-5 1 0,-1-2-3 16,4-4-3-16,1-7-1 0,1-2-1 16,4-4-4-16,-2-2 0 0,5-4 2 0,-3-4-3 0,4-1 0 15,1-2-2-15,0-5-1 0,4-4-3 0,1-3 0 16,4-4 2-16,4 1-6 0,4-2 5 16,2 1 3-16,2 2 2 0,0 6 6 0,0 1 4 15,0 3 2-15,-2 4-3 0,-6 0 1 0,2 7 0 16,-7 4-1-16,-2 3 3 0,-5 0-1 0,-1 1-3 15,-1 4-4-15,-5 0-2 0,-1-2 0 16,-5 2-3-16,-3-1-2 0,-2-3-1 0,1-1-3 16,-3 0 1-16,-1-4 0 0,0-3-5 0,5-2-3 15,-1-1-5-15,4-3-9 0,3-1-17 16,0-1-22-16,8-3-28 0,1-5-36 0,0-1-72 16,8-2-117-16,4-6-49 0,1 2-63 0,5-5-195 15,3 0 51-15,1 0 25 0,-5 4 15 16,-5 7 457-16</inkml:trace>
  <inkml:trace contextRef="#ctx0" brushRef="#br0" timeOffset="-204098.21">14253 6247 817 0,'0'0'402'0,"0"0"-101"16,0 0-9-16,0 0 3 0,-11 96-14 15,4-75-22-15,3-1-25 0,-5-6-41 0,6 0-40 16,-2-3-33-16,3-3-26 0,2-4-21 0,-1-1-15 16,1-3-12-16,0 0-8 0,0-1-2 0,2-5 0 15,3-2 1-15,-2-4-5 0,5-4-6 0,-3-1-7 16,4 0-5-16,1-2 0 0,1 1-3 0,4 3-3 15,-1 1-4-15,4 2 0 0,2 4-1 16,3-3 0-16,0 6-2 0,4-2 1 0,0 3-2 16,-1 1 2-16,-4 3 1 0,1 0 0 0,-6 2 2 15,-1 3 3-15,-5 2 3 0,-4 2 5 0,-3 1 2 16,-3 2 1-16,-1 0-3 0,-2 3 3 16,-6-1-3-16,-3 2-6 0,0 0 0 0,-2-2-4 15,-4-2-1-15,-1-1 1 0,3-4-1 0,-4 2-2 16,0-4-1-16,2 0-1 0,3-3 1 15,1 0-2-15,1-1 1 0,4-1-4 0,1 0-9 16,6-1-13-16,1-4-17 0,1-2-16 0,8-2-21 16,3-2-20-16,6-2-38 0,3-2-124 0,1-5-118 15,6 3-105-15,0-4-237 0,-2-1 60 0,4 3 87 16,-10 2 61-16,-4 4 468 0</inkml:trace>
  <inkml:trace contextRef="#ctx0" brushRef="#br0" timeOffset="-203666.4">14718 6133 1865 0,'0'0'439'0,"0"0"-109"15,0 0-29-15,0 0-52 0,0 0-69 0,-79 103-57 16,65-80-42-16,4-1-23 0,0 1-13 16,1-1-10-16,2-3-6 0,5 0-10 0,2-3-6 15,0-3-7-15,7-4-5 0,0-4-1 0,3-1-3 16,3-4 0-16,0-4-2 0,-1-1 0 16,5-5-1-16,-4-5-3 0,1-3 1 0,3 1-1 15,-4-3 4-15,5 4 1 0,-5 0 5 0,4 4 0 16,-4 2 1-16,5 1 2 0,-5 2 0 0,3 5-1 15,-4 2 1-15,-2 0 2 0,1 9 0 0,-1 0 3 16,0 1-1-16,-2 4 1 0,0 0-1 16,-2 1 2-16,3-1 2 0,1 0-2 0,-1-2 2 15,1-2 0-15,-1-3 1 0,0 0-2 16,0-5-1-16,-2 0-1 0,2-2 0 0,1 0 6 16,-2-4 4-16,1-1-1 0,-1 0 2 0,-2-4-5 15,1 0-3-15,-3-1-1 0,3 1-1 0,-4-1 2 16,5-1-2-16,-6 1 1 0,2 0-3 0,-3 0-2 15,-1-1 0-15,-1 1-1 0,-5-1 1 0,-2 1-1 16,2-1-1-16,-4-1-2 0,-1 1-2 16,-4 0 1-16,2 3 1 0,-4 1 0 0,2 1-1 15,-2 5 3-15,-2 1-4 0,2 5-5 0,0 7 1 16,-1 4-1-16,4 2-6 0,-3 3-4 0,4 2-12 16,-2-2-21-16,5-1-16 0,4-3-33 15,-1-1-38-15,7-6-113 0,0-1-125 0,0-5-104 16,8-4-257-16,-5-6 45 0,4-4 89 0,-4 1 80 15,-1 0 477-15</inkml:trace>
  <inkml:trace contextRef="#ctx0" brushRef="#br0" timeOffset="-203491.34">14697 5913 2886 0,'0'0'398'0,"0"0"-284"0,0 0-57 0,0 0-8 16,0 0 1-16,0 0-8 0,0 0-16 0,4-98-20 15,16 86-12-15,0 1-13 0,0 0-17 0,1 2-36 16,0 0-90-16,-3 4-147 0,-3 2-86 16,0 1-164-16,-6 2-130 0,-5 0 72 15,-3 4-147-15</inkml:trace>
  <inkml:trace contextRef="#ctx0" brushRef="#br0" timeOffset="-203345.77">14594 6418 2578 0,'0'0'462'16,"-50"110"-190"-16,24-48-104 0,3-4-33 0,5-12-24 15,7-8-27-15,2-5-27 0,0-7-24 0,6-5-10 16,0-6-4-16,-1-2-9 0,2-4-1 16,2-4-8-16,-1-3-9 0,0-2-16 0,0-2-27 15,-1-6-40-15,-4-4-93 0,2-3-270 0,-2-4-393 16,4 3-52-16,-3 4-505 0</inkml:trace>
  <inkml:trace contextRef="#ctx0" brushRef="#br0" timeOffset="-198264.71">1174 4724 595 0,'0'0'112'0,"0"0"9"0,0 0 11 0,97-23-23 0,-64 20-11 16,1-2-16-16,-1 3-20 0,4-2-10 0,2 3-11 15,1-1-4-15,4 2 1 0,0 0 1 0,6 0-1 16,1 0 0-16,1 0-6 0,3 0-7 15,2 0-5-15,3 0-4 0,2 0-1 0,0 0-4 16,5 0-2-16,2-4-3 0,2 4-2 0,4-3 1 16,2 0 2-16,1 0-1 0,5-1 2 15,1-1-4-15,2 0-3 0,1 1 0 16,4 1 1-16,0-2 1 0,0 1 2 0,1-1 1 0,5 0-1 16,-1 1 3-16,2-1 5 0,4 1 4 15,0-1 9-15,0 0 7 0,3 0 3 0,-2 1-1 16,4-1-7-16,4 2-4 0,1-2-7 0,2 2-3 15,2-3-4-15,2 1-4 0,5 2-3 0,-1-1-3 16,3 1-1-16,-1-2 1 0,3-1-1 16,0-1 1-16,3 0 0 0,0 0 0 0,-2 0 0 15,4-1 1-15,0-1 3 0,1 3 2 0,1-5 6 16,5 3 4-16,-3-1 3 0,6-2 5 0,1 3 4 16,6-1 1-16,-2-1-1 0,4 1-2 0,1 3-1 15,2-3-2-15,0 0-3 0,6 2-2 16,-5 0-2-16,6-1-1 0,-1 1 0 0,0 0-1 15,3-2 0-15,3 0-1 0,0 1 0 0,6 0-2 16,-2-1 1-16,2 0 0 0,4 1-1 0,0 1 0 16,1-2 0-16,4 4-3 0,3-2-1 0,-1 0-1 15,3 0 0-15,5 0-2 0,-1-1 0 16,4 1 2-16,3-2 2 0,0 0 4 0,4 1 7 16,2-3 9-16,1 3 13 0,3-1 9 0,3-2 6 15,2 3-5-15,3 0-9 0,-1-1-7 16,3 2-11-16,3 0-3 0,-4-2-6 0,6 2-5 15,-4-1 1-15,6-1-7 0,0 2-2 0,0-2 1 16,1 4-2-16,5 0 3 0,-1-1-6 16,5 0 0-16,3 1 2 0,1-2 0 0,2 0 2 15,0 0 0-15,4 0 0 0,1-1-1 0,2 1 3 16,4-2 1-16,0 2-1 0,2 0 0 0,3-1 1 16,2 1-2-16,2 2 0 0,1 0 1 0,0-1 1 15,3 3 5-15,0 1-6 0,0 0 1 16,0 2-1-16,-4 0 1 0,1 2 1 0,-1 2-2 15,-9 1-2-15,-1 0-4 0,-10 2 2 0,-3-2-1 16,-12 1 1-16,-8 0-5 0,-9-1-1 16,-11-3-1-16,-10 1-4 0,-9-3 1 0,-31 0-2 0,-24 0 11 15,-23-3-3-15,-17 1-4 0,5-3-2 16,-11-1-10-16,-9 0 0 0,-13 1 7 0,-9 0 5 16,0-2-3-16,-1 0-2 0,1-2-5 0,-4 2-8 15,1-1-1-15,-5-3-1 0,-3 2-7 0,-2-1-23 16,-4 0-62-16,-5 2-97 0,-6 1-77 15,-1-2-93-15,-6 2-188 0,-6 2 14 0,2 3 11 0</inkml:trace>
  <inkml:trace contextRef="#ctx0" brushRef="#br0" timeOffset="-189131.96">2051 8763 1523 0,'0'0'241'0,"0"0"22"0,0 0 6 0,0 0-11 0,0 0-39 0,0 0-52 16,0 0-33-16,0 0-21 0,0 0-16 15,-25-90-12-15,23 88-14 0,1 2-14 0,1 0-12 16,0 0-9-16,-1 7-14 0,-1 3-9 0,1 6-2 16,-2 2-5-16,1 7 3 0,-1 3 4 0,-2 1-2 15,1 5 0-15,-1 1-2 0,0-1 0 16,-1 1-3-16,2-1 0 0,-3-2-2 0,2-1-1 16,0-2-1-16,0-3-1 0,0-3 1 0,0-6 1 15,3-6 2-15,-2-5 5 0,4-3 3 0,0-3 3 16,0 0-1-16,0-3-4 0,0-4-3 15,0-6-1-15,0-10-2 0,1-3-1 0,2-5 1 16,1-2-1-16,0 0 1 0,2 1 0 0,-2 2 1 16,2 0 1-16,1 5 0 0,1 2 1 15,0 4-1-15,0 5 0 0,2 4-2 0,-1 5 2 0,-1 5-2 16,3 0 0-16,-2 7 2 0,0 8 0 16,0 3 2-16,0 4 0 0,-2 0-4 0,-1 3 1 15,-1-1-4-15,-1 4 0 0,1-3 0 0,-2 0-2 16,2-3-3-16,-2 1-5 0,0-5-8 0,0 1-13 15,1 1-15-15,-3-1-6 0,-1-3-7 16,0 0-8-16,0-4-10 0,0 0-31 0,-5-3-44 16,-2 2-62-16,-2-3-80 0,1-1-14 0,-5-1 9 15,1 0 39-15,-3-3 74 0,0-1 32 16,-1-2 27-16,0 0 22 0,1 0 13 0,3-4 0 16,0 1-30-16,3-1-36 0,5 0-5 0,-1-1 3 15,5-2 39-15,0-2 46 0,6-1 12 0,-2-4 20 16,4 0 18-16,0-5 20 0,2-1 23 15,-2-3 12-15,1-2 12 0,2 0 7 0,-2-3-3 0,1-1-7 16,-2-2-7-16,2 0-4 0,-3-4 32 16,2 3 41-16,-4-3 58 0,3 1 53 15,-3-1 22-15,2 0 20 0,-3 1 46 0,0 2 14 0,-2 1-13 16,1 1-35-16,1 2-85 0,-1 5-61 16,3 5-33-16,-1 7-19 0,0 4-17 0,0 7-9 15,4 0-7-15,2 5-1 0,6 9 5 0,2 3 4 16,3 7 2-16,2 3 1 0,1 3-6 0,0 0 0 15,1 3-3-15,-1 1 1 0,1 4 1 0,-3 3-2 16,-5 3 1-16,-3 0-5 0,-6 3-4 16,-6-2-5-16,-3 2-5 0,-4 1-3 0,-5 1-7 15,-3-3 0-15,-2-1-6 0,0-7-5 0,1-3 0 16,-1-5 0-16,0-2 0 0,3-3 0 16,-2-4 0-16,3-1 0 0,1-5 0 0,0-3 0 15,3-3 0-15,3-5 0 0,1-1-22 0,1-3-22 16,1 0-19-16,0-2-31 0,0-5-50 0,1-1-87 15,3-4-268-15,3-6-349 0,1 0-1 0,-4 0 41 16,1 6 315-16</inkml:trace>
  <inkml:trace contextRef="#ctx0" brushRef="#br0" timeOffset="168380.82">3507 8773 2582 0,'0'0'138'0,"0"0"27"0,0 0-2 0,-80 104-46 0,66-70-31 0,7 2-6 0,1 4-17 0,6-4-14 16,2 0-15-16,8-1-16 0,5-5-12 15,5-7-6-15,4-2-3 0,4-7-3 0,2-5 4 0,3-8 8 16,-1-1 8-16,0-10 9 0,3-7 9 16,-5-4 3-16,1-6 2 0,-4-7-3 0,-3 0 1 15,0-4-6-15,-7-2 1 0,-3 1 2 0,-4-3-1 16,-3 1 3-16,-5-1-4 0,-2-1-5 16,-10 5-4-16,-8 0-8 0,-4 7-2 0,-6 3-5 15,-3 6 1-15,-2 8 1 0,-1 9-3 0,-2 5 0 16,-3 14-6-16,2 8-5 0,0 9-3 0,-3 8-4 15,9 3-4-15,1 7-18 0,9-3-19 0,4 2-35 16,10-4-62-16,5-6-135 0,8-7-165 0,6-7-223 16,2-10-188-16,-4-7-483 0</inkml:trace>
  <inkml:trace contextRef="#ctx0" brushRef="#br0" timeOffset="169097.65">4093 8388 1676 0,'0'0'373'0,"0"0"-85"0,0 0 8 16,0 0-22-16,7 103-71 0,-7-64-63 0,-5 2-43 15,0 2-22-15,-3 3-10 0,-2 3-13 0,0-1-1 16,-1 2-8-16,-2-3-9 0,1-4-10 0,2-7-9 16,2-2-5-16,1-7-6 0,-1-5-1 15,3-4 0-15,0-3 0 0,2-5 0 0,0-1 2 16,0-6 4-16,0-1-1 0,3-2 4 0,0-2-5 15,-1-5-6-15,1-3-8 0,0-3 1 0,1-3 3 16,6-3 2-16,2-2 9 0,2 3-4 0,4-2 0 16,3 1 3-16,-2 5 4 0,1 2 1 15,0 3 0-15,-4 6 1 0,-4 3-1 0,-2 0 4 16,-3 3 6-16,-3 4 3 0,-1 4-3 0,0 3 3 16,-3 3-2-16,-6 2-6 0,-1 1-8 15,-4 1-1-15,-1 0-4 0,0-2-1 0,0-2 1 16,2-1-6-16,3-6-9 0,0-1-8 0,2-4-7 15,5-3-23-15,0-2-28 0,3 0-58 0,0-5-42 16,4-4-59-16,6-5-97 0,1-3-55 0,8-4-96 16,-1-1-77-16,5-1 51 0,1 0 17 15,3-2 96-15,-4 2 277 0,1 3 120 0,0 2 86 16,-3 5 178-16,-2 3-21 0,-5 3-5 0,-1 5 4 16,-3 2-7-16,-4 5 7 0,1 6-20 15,-5 1 16-15,3 1 20 0,-4 4 6 0,-1-1 2 16,0-2-44-16,0 0-48 0,0 0-43 0,0-3-31 15,0 1-27-15,0-1-21 0,0-2-15 0,0 1-14 16,0-3-5-16,0 0 0 0,0-2-3 16,0-3-1-16,0 0 0 0,0-2-3 15,0 0-5-15,0-4-10 0,0-1-3 0,0 0-7 0,0-6 3 16,0-4 4-16,0-3 0 0,3-2-2 16,-1-1 0-16,2 0-1 0,2-1-4 0,0 3-7 15,3-2-6-15,-1 4-8 0,2-1 1 0,3 1 7 16,-3 6 6-16,1-2 7 0,-2 3 5 0,-1 1 3 15,0 2-2-15,1 0 2 0,-4 4 1 0,0-1 0 16,0 4 5-16,-1 0 1 0,-1 0 1 0,1 2 3 16,0 3 7-16,-2 2 8 0,0 4 8 15,1 1 1-15,0 0 2 0,-2 0-5 0,0 3-4 16,3 1 0-16,-4 0-9 0,3 1-4 0,-1-2-3 16,-1 2-3-16,1-1-5 0,2 1-5 0,0-1-5 15,0 0-9-15,1-3-9 0,-2 1-12 16,5-4-24-16,-2 3-57 0,1-1-145 0,1-2-92 15,2 2-84-15,-1-4-117 0,-4-1 18 0,0-3-603 0</inkml:trace>
  <inkml:trace contextRef="#ctx0" brushRef="#br0" timeOffset="170181.13">4745 8958 1529 0,'0'0'380'0,"0"0"-36"0,0 0-7 0,0 0-25 0,0 0-73 0,0 0-65 16,0 0-49-16,0 0-28 0,0 0-19 15,0 0-17-15,0 0-15 0,0 0-9 0,-100-72-7 16,88 76-6-16,-4 3-4 0,2 5-6 0,1 2-8 16,1 3-4-16,-2 1-2 0,6 0-1 0,0 1 1 15,1 1-6-15,5-5-6 0,0 1-7 16,2-5-7-16,4-2-4 0,5-2-2 0,1-4 2 16,1-3 7-16,6 0 10 0,-1-7 9 0,2-1 5 15,3-2 4-15,-2 0 0 0,0-1 4 0,-3 4 1 16,0 4 0-16,-3 3 1 0,0 0 1 15,1 9 1-15,-2 4 7 0,-1 4 1 0,-2 6 1 16,0 3 3-16,-2 2 1 0,-2-1 3 0,-2 2-3 16,-1 3 0-16,-2-2-4 0,-2 4-2 15,-2-4-1-15,-5 0-3 0,-1-2-4 0,1-3-2 16,-3-1-2-16,1-5-2 0,0-1 1 0,-3-4-9 16,0-6-4-16,1-1-6 0,-2-6-6 0,0-1-16 15,-2-5-17-15,3-4-21 0,-3-7-31 16,6-3-27-16,1-4-51 0,-1-4-81 0,7-6-100 15,0-2-27-15,4-2-21 0,0 0-25 0,7-2 62 16,0 0 50-16,6 4 94 0,0-4 151 0,7 4 230 16,2 3 65-16,2 2 13 0,-1 4 20 0,0 6-70 15,2 4 57-15,0 4 84 0,0 3 27 0,1 4-30 16,-1 4-58-16,-1 1-69 0,-2 1-41 16,-1 4-26-16,-1 4-30 0,-3 2-16 0,-3 1-14 15,-3 4-20-15,-1 0-2 0,-3 3-6 0,-5 1-10 16,-2-1-2-16,0-1-8 0,-2 3-2 15,-5-4-1-15,0 3 4 0,-2-3-5 0,-2-4-4 16,-3-1-1-16,2-1-6 0,-6-3 5 0,4-1-4 16,-4-1 0-16,0-3-6 0,3-3-1 0,-3 0-4 15,6 0-8-15,1-3-8 0,3-4-13 16,1-2-12-16,5 0-15 0,2-5-12 0,4 0-21 16,3-4-28-16,7-5-48 0,0 1-66 0,3-2-64 15,2 0-7-15,1-2 42 0,1 1 70 0,0 0 91 16,-2 2 51-16,0-1 29 0,-1 5 27 15,-1 0 18-15,-4 7 9 0,-3 3 12 0,-4 6 32 16,-2 3 70-16,-4 7 64 0,0 7 29 0,0 4-8 16,0 5-57-16,0 3-44 0,-1-2-24 0,1 3-16 15,0 0-16-15,1-1-16 0,2-1-5 16,5-1-2-16,0-3 9 0,1-1-1 0,0-6-4 16,3-5-12-16,-2-2-6 0,3-3-3 0,-3-4-6 15,5 0 2-15,-4-7-3 0,3-4-1 0,-3-2-2 16,-1-4 0-16,1-6-7 0,-1 2-1 0,-1-1 4 15,2-2 3-15,-1 3-1 0,0 2 0 16,1 4 0-16,0 4-4 0,1 4 6 0,0 4-3 16,1 3-2-16,-1 3-7 0,-2 4 1 15,1 6 0-15,-1 1-1 0,-1 4 0 0,-2 1-1 16,-2 0-2-16,-1 1 0 0,0 3 4 0,-3-2-8 16,0 0 0-16,-1-3 1 0,0 0 2 0,-1-3-4 15,-3-1 0-15,-1-2-3 0,0-1-5 0,0-4 6 16,3 0 1-16,0-5 1 0,0 2-3 15,2-1 3-15,0-3-1 0,4 2-2 0,1-2-1 16,3-2 2-16,2-1 2 0,5-3 1 0,-1-5 5 16,2-3-4-16,-1-1 1 0,0-4 1 0,0-2 3 15,-3 1-3-15,-1-5 0 0,-3 2 2 0,2 1-2 16,-7-2 8-16,1 2 1 0,-4 2 1 0,0-1-1 16,-4 5-9-16,0-2-2 0,-5 3 0 15,0 4 0-15,-1 1 0 0,-2 6 0 0,2 4 0 16,-2 4 0-16,-4 6 0 0,4 6 0 0,-1 3 0 15,1 4 0-15,1-1 0 0,5-1 0 16,2 1 0-16,4-4 0 0,0-2 0 0,6-4-19 16,6-1-11-16,2-4-7 0,1-4-6 0,1-3-13 15,-1 0-20-15,1-3-21 0,-3-4-36 16,-2-2-61-16,-2-1-124 0,-1-2-80 0,-5 0-80 16,-3 0-146-16,0 3 65 0,-2 2-474 0</inkml:trace>
  <inkml:trace contextRef="#ctx0" brushRef="#br0" timeOffset="170464.13">5151 8592 2400 0,'0'0'284'0,"0"0"-63"0,0 0-103 0,-28-111-33 0,29 86-29 0,7 7-22 0,3 2-22 16,-1 4-5-16,2 3-12 0,4 4-27 0,-4 4-37 16,0 1-60-16,-1 8-89 0,-1 3-28 15,0 6-2-15,-2 2 12 0,1 3 51 0,-5 6-26 16,2 3-48-16,-4 3-42 0,-1 7 14 0,-1 1 81 15,0 7 131-15,-1 4 203 0,-5 7 156 0,-2 7 100 16,0 0 92-16,-3 4 20 0,-3-1-47 16,1 1-53-16,0-7-99 0,-3-5-110 0,2-6-55 15,0-4-37-15,-2-8-28 0,5-3-15 0,-4-6-11 16,2-4-7-16,0-3-5 0,-1-6-11 16,0-6-7-16,2-1-2 0,0-3-9 0,-4-6-5 15,4-1-13-15,0-4-31 0,-1-5-51 0,-1-3-130 16,3-4-361-16,2 3-323 0,5 2-842 0</inkml:trace>
  <inkml:trace contextRef="#ctx0" brushRef="#br0" timeOffset="170797.28">6414 8890 2799 0,'0'0'224'0,"0"0"-72"0,0 0-32 0,0 0-6 0,0 0-8 0,0 0-11 0,0 0-20 16,0 0-19-16,0 0-14 0,22 97-10 0,-19-71-11 16,1 0-6-16,-3 1-4 0,1-1-5 0,-2-1-5 15,1-4-13-15,1-5-20 0,2-2-33 0,-2-5-49 16,0-2-81-16,-2-4-163 0,2-3-84 0,-2-2-143 16,1-3-100-16,-1 0-696 0</inkml:trace>
  <inkml:trace contextRef="#ctx0" brushRef="#br0" timeOffset="171047.65">6528 8909 1275 0,'0'0'307'0,"0"0"-124"0,0 0 14 0,0 0 36 0,0 0 17 16,0 0-7-16,0 0-39 0,0 0-42 15,31 92-38-15,-31-75-29 0,1-3-23 0,0 2-14 16,2-5-7-16,-1-2-10 0,0-2-10 16,-1-4-9-16,0-1-9 0,0-2-3 0,3 0-2 0,-2-4 4 15,0-1 4-15,0-5 3 16,3 0-2-16,-2-4-4 0,-1 4-4 0,6-2-2 0,-6 1 4 15,5 4 1-15,-3 2-1 0,3 3-2 0,-3 0-3 16,2 2-3-16,1 4 1 0,-3 1-2 16,4 2-4-16,-3 4-2 0,3-4-12 0,-1-2-18 15,1-2-31-15,-1-3-46 0,3 0-80 0,-2-3-133 16,3-8-81-16,-1-1-154 0,-3-4-80 16,-3 2 9-16,2 5-120 0</inkml:trace>
  <inkml:trace contextRef="#ctx0" brushRef="#br0" timeOffset="171446.64">6904 8343 1623 0,'0'0'618'0,"0"0"-299"16,0 0-44-16,0 0-51 0,0 0-54 15,0 0-35-15,0 0-25 0,0 0-19 0,0 0-19 16,0 0-11-16,92 99-10 0,-85-67-10 0,-2 3-8 16,3-1-5-16,-5 1-2 0,4 0-4 15,-4-1-1-15,1-3-5 0,-3-3-3 0,0-5-4 16,0-2-2-16,-1 0-3 0,0-5-2 0,-1-3 4 15,-4-3-5-15,2 1 0 0,-6-2 1 0,4-1-8 16,-5-2 3-16,-1-1 0 0,-3-2-2 0,2 1-1 16,-2-2 4-16,-3 1 1 0,4 1 1 15,-4 3-2-15,6 1 0 0,0 0-3 0,-1 4-3 16,3 1 0-16,1 0-9 0,6 0-6 0,1-1-5 16,1-2 0-16,4-2-2 0,5-4 6 15,4-3 6-15,5-1 8 0,1-3 7 0,0-3 6 16,2-5 3-16,0-1-6 0,-1 0 8 0,-2 0 2 15,-2 0 1-15,0 3 4 0,-4 2-2 0,-2 3 2 16,-2 3 1-16,-2 1 8 0,1 5-1 0,-4 5-1 16,3 4-3-16,-5 2-4 15,1 1-4-15,2 1-5 0,-3-3-3 0,1 0-6 0,-1-2 1 16,0-5-3-16,-1-1-9 0,2-5-14 16,3-2-14-16,-2 0-23 0,3-7-45 0,-2-3-101 15,4-4-231-15,-5-4-272 0,-1-2-82 0,2 4-220 16,-3 4 495-16</inkml:trace>
  <inkml:trace contextRef="#ctx0" brushRef="#br0" timeOffset="171546.7">7173 8602 2593 0,'0'0'311'0,"0"0"-123"0,0 0-76 0,0 0-50 16,0 0-66-16,0 0-186 0,0 0-237 0,0 0-345 16,0 0-850-16</inkml:trace>
  <inkml:trace contextRef="#ctx0" brushRef="#br0" timeOffset="172080.61">7350 8764 2363 0,'0'0'236'0,"0"0"-6"0,0 0-50 16,0 0-15-16,0 0-29 0,-11 95-32 0,16-69-44 15,3 0-24-15,0 0-12 0,2-2-8 16,0 0-3-16,2-5-3 0,-1 0-3 0,0-5-1 15,0-3-1-15,-1-5 3 0,-1-1 0 0,1-3 2 16,-3-2 3-16,-2 0 7 0,1-7 4 0,-3-1 1 16,4-4-2-16,-5-2-10 0,-1-2-5 15,0-3-9-15,0 1-12 0,-1-2-14 0,1 1-17 16,3 0-18-16,-2 0-23 0,0 1-17 0,3 0-8 16,0 2 10-16,-3 1 24 0,5 1 27 0,-4 3 22 15,3 2 13-15,-3 3 8 0,-1 3 5 16,2 3 20-16,-1 2 13 0,-2 6 12 0,-1 4 6 15,0 3-6-15,0 5-6 0,0 1-4 0,0 1-2 16,0 2-2-16,0 2 2 0,0-3-3 0,1 0-2 16,1-2-7-16,2-2-9 0,-1-3-4 0,3 0-6 15,-2-7-5-15,3 0-7 0,-3-4-17 0,1-1-30 16,-1-4-42-16,-1 0-65 0,2-4-99 16,-3-4-71-16,1-4-53 0,2-5-70 0,-3 1 6 15,-1 2 48-15,-1 4-405 0</inkml:trace>
  <inkml:trace contextRef="#ctx0" brushRef="#br0" timeOffset="172163.92">7588 8904 718 0,'0'0'297'0,"0"0"-65"0,0 0-39 0,0 0-11 16,-31-95-28-16,28 83-19 0,-2-2-25 0,5 2-30 16,-1-2-28-16,1 0-27 0,0 4-26 15,6-1-24-15,-3 1-24 0,6 2-29 0,-1-1-52 16,1 4-129-16,-3 2-157 0,1-1-804 0</inkml:trace>
  <inkml:trace contextRef="#ctx0" brushRef="#br0" timeOffset="172381.01">7669 8724 1444 0,'0'0'261'0,"0"0"-72"0,0 0 18 16,0 0 32-16,0 0-1 0,0 0-18 0,0 0-64 16,0 0-55-16,0 0-33 0,-41 86-18 0,47-73-9 15,1-5-8-15,4 5-2 0,3-1-3 0,0-2-6 16,-2 3-1-16,4-2-2 0,-4 1 0 16,4 0 5-16,-5 2 5 0,-2-2 5 0,-2-1-1 15,0 3 1-15,-6-3-5 0,0 1-1 0,-1 1-3 16,-1-1-3-16,-3-2-7 0,-4 1-6 0,0-1-4 15,-1-1-2-15,3-3-4 0,-4-1-5 16,2-1-15-16,0-3-34 0,-1-1-54 0,5 0-131 16,-1-5-181-16,5-3-221 0,-1 1-102 0,1 2-694 0</inkml:trace>
  <inkml:trace contextRef="#ctx0" brushRef="#br0" timeOffset="172597.58">7862 8796 2118 0,'0'0'306'0,"0"0"-61"16,0 0-22-16,0 0-16 0,0 0-48 0,0 0-38 16,7 101-48-16,-4-80-25 0,-2 0-14 0,5 0-11 15,-4-1 1-15,0 1-6 0,0-2-4 0,0-2-5 16,1-3-3-16,-1-1-3 0,0-2-3 0,-1-3-3 16,3-4-7-16,-3-1-12 0,1-3-19 15,-2 0-11-15,1-5-21 0,1-4-24 0,-1-1-54 16,1-2-109-16,0 0-106 0,-1-3-165 0,-1 4-102 15,1 3-429-15</inkml:trace>
  <inkml:trace contextRef="#ctx0" brushRef="#br0" timeOffset="172881.91">7899 8692 2816 0,'0'0'286'15,"0"0"-134"-15,0 0-46 0,0 0-11 0,0 0-19 16,1-104-22-16,10 78-25 0,1 1-17 0,1 0-7 15,4 3-14-15,-3 1-19 0,1 4-41 0,-1 3-73 16,2 4-130-16,-2-1-124 0,3 4-89 16,-6 4-182-16,-5 1-775 0</inkml:trace>
  <inkml:trace contextRef="#ctx0" brushRef="#br0" timeOffset="173263.9">8070 8923 1427 0,'0'0'592'0,"0"0"-350"0,0 0-29 15,0 0-1-15,0 0-12 0,0 0-28 16,0 0-26-16,0 0-19 0,0 0-25 0,0 0-19 16,0 0-19-16,0 0-15 0,0 0-6 0,88-93-4 15,-77 73-3-15,-3 6-3 0,-3 3-7 16,0 6-4-16,-1 5 1 0,2 0 0 0,-3 9 0 0,3 2-4 16,-2 6-6-16,4 4-6 0,-1 2-2 15,-2-1-1-15,5-3-2 0,0-2 1 0,1-4-3 16,5-5 1-16,-3-2-1 0,5-5-2 0,-3-1 4 15,5-7 1-15,-1-3 0 0,-1-4 2 0,-2-5-5 16,0-1 0-16,-3-3 2 0,-3-3 0 16,1 0 0-16,-3 0-1 0,-2-1 1 0,-3 2-1 15,-2 2 3-15,-1 2 2 0,-1 1-4 16,-3 5 2-16,-2 4 4 0,-4 6 3 0,0 5 0 0,0 2 2 16,-3 8-4-16,-3 6-4 0,1 3-1 15,-1 6-1-15,1 0-4 0,-1 3-1 0,5 1 3 16,2-2 0-16,5 0-1 0,3-3-2 0,1 0 0 15,3-3-3-15,6-4-3 0,2-3-4 16,4-4-13-16,3-3-21 0,1-3-23 0,3-4-39 16,3-7-74-16,-1-2-182 0,1-7-182 0,-2-1-228 15,-6 1 11-15,-7 4-382 0</inkml:trace>
  <inkml:trace contextRef="#ctx0" brushRef="#br0" timeOffset="173497.49">8870 7839 3004 0,'0'0'276'0,"0"0"-118"15,0 0-50-15,0 0-10 0,0 0-27 0,0 0-21 0,0 0-11 0,-28 113-4 0,26-71-3 0,-2 4-2 16,-1 9-3-16,-2 1-3 0,-1 3-1 0,-4 9-1 16,-1 2 0-16,-2 6-5 0,-1-2 0 0,-2-3-2 15,2-4-5-15,4-4-2 16,2-10 1-16,1-5-9 0,3-8 0 0,5-5 0 0,0-6 0 15,1-5-10-15,0-6-7 0,0-6-15 0,0-3-30 16,2-7-43-16,1-2-95 0,0-4-248 16,-2-10-289-16,0 5-110 0,-1 0-786 0</inkml:trace>
  <inkml:trace contextRef="#ctx0" brushRef="#br0" timeOffset="178013.28">9475 8953 2697 0,'0'0'253'0,"0"0"-93"0,0 0-9 0,0 0-32 0,0 0-14 0,0 0-5 0,0 0-25 0,0 0-16 16,41-95-3-16,-17 84-11 0,1 2-6 15,5 2-12-15,1 2-5 0,4 0-3 0,0 1-4 16,5 1 2-16,0 1-4 0,1 0-4 0,-1 2-4 16,-3 0 3-16,2 2-7 0,-4 0 1 0,-2 3-1 15,-5 0 0-15,-4 1 0 0,-4-1 0 16,-8 4-5-16,-2-2-1 0,-5 3 1 0,-4 1 2 15,-1-2 4-15,-6 3-5 0,-4 1 4 0,-1-3-1 16,-3 0 0-16,-1-1 2 0,-1-2-1 16,0-2-3-16,3-3 0 0,2 0 4 0,0-2-3 15,4-2-1-15,3-1-3 0,1-4-1 0,3-2-1 16,4 0 5-16,5-3 0 0,3 0 0 0,3 1 2 16,3 0 2-16,1 1 3 0,0 3-4 0,-2 1 2 15,-2 3 1-15,-1-1 0 0,-6 4 2 0,-2 0-2 16,-4 0-2-16,-1 0 3 0,-1 2 4 15,-2 0-3-15,-5 1-1 0,-1 1-7 0,-3-2-7 16,-3-1-14-16,0-1-23 0,3 0-38 0,1 0-66 16,2-1-125-16,4-5-184 0,2 1-235 0,2 0-108 15,0 1-670-15</inkml:trace>
  <inkml:trace contextRef="#ctx0" brushRef="#br0" timeOffset="178481.06">10912 8667 2494 0,'0'0'414'0,"0"0"-167"0,0 0-47 0,0 0-43 0,-2-89-19 0,10 76-25 0,2 5-35 15,3-1-19-15,3 4-13 0,1 1-9 16,6 4 0-16,2 2-8 0,-2 7-8 16,1 5-3-16,-3 3-11 0,-1 4-7 0,-1 1 0 0,-6 2 0 15,-1 2 0-15,-8 2 0 0,-2 1 0 0,-2 4 0 16,-6-1 0-16,-9 2 0 0,-3 1 0 15,-6-3 0-15,1 3 0 0,-6-6 0 0,2-2 0 16,0-4 0-16,-2-4 0 0,4-3 0 0,-1-5 0 16,5 0 0-16,3-6 0 0,5-2 0 15,5-3 0-15,6 0 0 0,2-3 0 0,8-4 0 16,7-2 0-16,5 0 0 0,6-4 0 0,4 3 0 16,4-2 0-16,-1 1 0 0,5-1 0 0,-3 0 0 15,2-1 0-15,-2-1 0 0,-2-2-27 0,0 0-37 16,-2 3-35-16,-1-3-44 0,-4 5-88 15,-1-3-123-15,-5-2-85 0,-5 2-167 0,-4 3-93 16,-6 3-734-16</inkml:trace>
  <inkml:trace contextRef="#ctx0" brushRef="#br0" timeOffset="178784.29">11373 8631 2086 0,'0'0'313'0,"0"0"-8"0,0 0-17 0,0 0-48 15,0 0-56-15,0 0-50 0,0 0-40 0,0 0-29 16,0 0-19-16,0 0-12 0,0 0-9 15,0 0-1-15,0 0 0 0,0 0 4 0,57-74-1 16,-63 82-3-16,-2 3-5 0,-3 3-7 0,-3 2-8 16,-1-1 0-16,0 2-2 0,-1 0-2 0,2-1 0 15,1 3-1-15,3-1-1 0,4-2-1 16,3 0 0-16,3 0-1 0,4 1 2 0,6-3-1 16,5-3 3-16,2 1 3 0,6-3-1 0,0 2 0 15,2-4-3-15,2 0 0 0,-2 0 5 16,-2 0 0-16,-4 0 1 0,-6 0 5 0,-3 0-8 15,-4 0 7-15,-4 0 0 0,-2 2-5 0,-5 0 1 16,-6 1-3-16,-2-1-2 0,-2 0-5 0,-4-4-13 16,1-3-21-16,-1-2-35 0,-2 0-45 0,2-7-65 15,4-6-110-15,0 0-102 0,7-7-52 0,3-3-105 16,2-3-26-16,3 5-28 0,0 5-100 0</inkml:trace>
  <inkml:trace contextRef="#ctx0" brushRef="#br0" timeOffset="179164.16">11628 8586 793 0,'0'0'604'15,"0"0"-240"-15,0 0-42 0,0 0-14 16,96 25-3-16,-84-15-14 0,-2 0-52 0,2 2-53 16,-3 0-41-16,0 0-41 0,0 2-28 0,-3 0-25 15,0 0-15-15,-1-2-7 0,0 2-4 0,-3-2 0 16,2 2-5-16,-3-2-4 0,-1 2-4 16,0 1-1-16,0-1 0 0,-1 1 2 0,-3-1-9 15,-2 0 1-15,1-1-3 0,0-4-4 0,-1-2 5 16,-4 0-3-16,2-3 1 0,0-3-6 15,-1-1-3-15,-5 0-4 0,3-7-4 0,-1-1 3 16,1-4-2-16,-3-2 4 0,4-1 2 0,0-1 4 16,0-3 2-16,4 0 2 0,2-2 2 15,1-1 3-15,2-3-3 0,1 2-3 0,3-2 1 16,3-1-2-16,4-1 4 0,1 3 1 0,3-4 3 16,2 2-2-16,3 2 8 0,-3 0 2 0,1-1 0 15,-3 7 4-15,1-1-2 0,-5 3-1 0,0 0-1 16,-8 4 0-16,1 4 2 0,-3 1 3 0,-4 3 1 15,-5 4 3-15,-1 0-22 0,-3 7 0 0,-2 5 0 16,-5 6 0-16,3 1 0 0,-3 2 0 16,2-1-16-16,6 1-12 0,1 1-15 0,4-1-27 15,5-2-47-15,2 0-100 0,1-2-146 0,7-3-108 16,4-5-201-16,-3-2-42 0,-4-5-670 0</inkml:trace>
  <inkml:trace contextRef="#ctx0" brushRef="#br0" timeOffset="179363.32">12019 8652 2221 0,'0'0'454'0,"0"0"-116"0,0 0-46 0,7 97-61 0,-3-68-54 0,-3-3-51 0,4 1-44 16,-5 1-21-16,1-1-13 0,-1 1-10 16,0-3-11-16,-5 1-27 0,2-3 0 0,-5 0 0 15,2-4 0-15,-2 2 0 0,0-4 0 0,0-3 0 16,2-2-3-16,2-2-66 0,-2-1-63 0,5-4-139 15,1-5-175-15,0 0-169 0,1-5-207 0,3 2-753 16</inkml:trace>
  <inkml:trace contextRef="#ctx0" brushRef="#br0" timeOffset="179763.62">12359 8624 2844 0,'0'0'469'0,"0"0"-251"0,0 0-56 16,0 0-40-16,0 0-29 0,0 0-29 0,-92 47-21 16,79-37-14-16,-3 3-5 0,2 1 3 0,-3 0-27 15,4 6 0-15,-1 1 0 0,-1 3 0 0,4-1 0 16,1 5 0-16,4-1 0 0,1-4 0 0,5-2 0 16,0-4 0-16,4-3 0 0,3-3 0 15,7-4 0-15,0-2-16 0,3-3-52 0,3-2-33 16,1-7-40-16,4-2-84 0,3-3-113 15,-2-6-49-15,3-1-17 0,0 0 46 0,-1-3 114 16,-5 1 90-16,-2-1 76 0,-3 2 66 0,-4-1 40 16,-3 0 26-16,-2 2 23 0,-1-1 34 0,-7 6 40 15,0-2 44-15,-1 5 47 0,0 3 15 0,-2 4-9 16,-4 4-35-16,0 9-50 0,-2 7-36 0,-1 6-21 16,3 5-9-16,-1 5-5 0,0 2-16 15,6 2-15-15,1-1-12 0,4-1-13 0,3-4-6 16,5-2-3-16,4-8-7 0,1-1-7 0,3-5 2 15,0-2-4-15,0-5-4 0,-1-2 1 0,-1-3-6 16,1-2-4-16,-5-2-6 0,1-3-26 16,-2-2-57-16,-3 0-149 0,-2-1-255 0,-1-3-340 15,-1 6-60-15,-4 0-590 0</inkml:trace>
  <inkml:trace contextRef="#ctx0" brushRef="#br0" timeOffset="180547.8">13337 8833 2898 0,'0'0'194'0,"0"0"-28"0,0 0-56 0,0 0-14 0,0 0 10 0,0 0-7 0,0 0-19 0,0 0-16 0,65-98-13 0,-23 82-16 0,4 1-5 15,5-1-9-15,8 2-3 0,2 0-2 0,1 2-3 16,-1 2-2-16,0-1-3 0,-3 4-4 0,-4 1 2 15,-3-1-1-15,-9 4-2 0,-3 1 1 0,-9 2-2 16,-9 0 0-16,-3 0 2 0,-9 2 0 16,-5 1 6-16,-4 1 2 0,-4 3 4 0,-7 2-9 15,-5 2-7-15,-4 1 0 0,-2 0 0 0,-3-1 0 16,0-1 0-16,2 1 0 0,3-1 0 16,1-4 0-16,2 1 0 0,7 0 0 0,6-3 0 0,3-1 0 15,1 1 0-15,7-3 0 0,7 1 0 16,5 0 0-16,3-2 0 0,2 0 0 0,3 0 0 15,-3 0 0-15,1-2 0 0,-7 0 0 0,-2 1 0 16,-5 1 0-16,-3 0 0 0,-5 0 0 0,-3 0 0 16,-1 0 0-16,-9 3 0 0,-4 2 0 0,-5 1-10 15,-3 1-60-15,0 1-61 0,-3-1-118 16,5 0-202-16,0 0-262 0,7-2-117 0,3-1-327 16,3-2 673-16</inkml:trace>
  <inkml:trace contextRef="#ctx0" brushRef="#br0" timeOffset="181147.55">15203 8548 2841 0,'0'0'104'0,"0"0"3"0,0 0-14 0,-95 9 13 0,75 3 11 16,2 2-9-16,6 0-34 0,2 2-28 0,7 0-20 16,2 2-5-16,1 2-7 0,5 0-1 0,9 1 0 15,0-1-2-15,6 1 4 0,1-1 9 0,2-2 3 16,1-1 0-16,-3-2 5 0,0-1 1 15,-7 0-3-15,1 0 0 0,-8-2-8 0,-1 0-6 16,-6 0 1-16,-1 2-1 0,-7-2-2 0,-5 2-3 16,-4 0-5-16,-4-4-3 0,-2 0-1 15,-2-1-3-15,3-4-2 0,0-3-3 0,2-2-4 16,6 0-2-16,-1-4-11 0,10-5-15 0,0 2-24 16,5-6-33-16,5-1-52 0,7-3-95 15,3 1-127-15,9-3-62 0,0 3-2 0,5 0 67 0,1 0 142 16,1 4 96-16,-1 3 74 0,1 2 71 15,-3 4 39-15,-3 3 29 0,1 0 23 0,-5 5 7 16,-5 4 17-16,0-1 15 0,-6 3 36 0,-1 1 34 16,-2-1 19-16,1-1 6 0,1 0-26 0,1-3-41 15,-1-2-41-15,0-2-33 0,1-3-21 0,-1 0-12 16,1-3-5-16,-4-4-8 0,4-2-6 16,-2 0-9-16,-1-5 0 0,-3 0-3 0,-2 0-2 15,-2-2-1-15,0 4-10 0,-5 0 0 0,-3 0-17 16,-2 3-7-16,-3 4 0 0,-3 2 0 15,1 3 0-15,-2 3 0 0,-3 8 0 0,0 1 0 16,-1 3 0-16,3 0 0 0,2 3-36 0,1-1-41 16,5-4-54-16,6-1-123 0,2-4-165 0,2-3-153 15,2-5-229-15,0 0-784 0</inkml:trace>
  <inkml:trace contextRef="#ctx0" brushRef="#br0" timeOffset="181480.5">15800 8292 2342 0,'0'0'321'0,"0"0"-66"0,0 0-28 0,0 0-27 0,11 90-44 0,-11-57-50 0,0 2-43 0,0 3-26 16,0 2-12-16,0 1-3 0,-1 3 0 16,-4 0 0-16,1 0 3 0,1-2-2 0,-3-2-3 15,5-6-6-15,1-6-6 0,0-3-2 0,7-9-5 16,-3-2 1-16,3-5-7 0,0-4-4 0,-2-5-7 15,4-1-4-15,-1-8-6 0,1-5 3 16,0-3 9-16,1-4 6 0,1 0 9 0,-2 4 2 16,-1 1-1-16,1 3 3 0,0 4 1 0,-2 4 0 15,-3 3 0-15,2 6 1 0,-2 6 0 16,2 5 2-16,-4 6-2 0,0 2-6 0,-1 0 2 16,0-2-2-16,4 0 1 0,-2-5 2 0,3-2-10 15,-1-5-11-15,3-4-12 0,-2-2-21 0,0-3-33 16,1 0-47-16,-2-7-80 0,1-3-126 15,-3-2-59-15,-2-2-65 0,1-4-107 0,-2 6 37 0,0 4-503 16</inkml:trace>
  <inkml:trace contextRef="#ctx0" brushRef="#br0" timeOffset="181847.83">16372 8181 1452 0,'0'0'554'0,"0"0"-287"0,0 0-31 0,0 0 4 15,-14 98-17-15,10-71-43 0,2 1-35 0,2 2-37 16,0-1-22-16,5 2-5 0,0-2-4 16,3-1-6-16,0 1-9 0,2-1-6 0,1-2-6 15,2-4-4-15,1-1-4 0,-1-4-12 0,-1-3-9 16,-2-4-12-16,-2-1-5 0,-4-4-8 0,3-3 7 15,-6 0 2-15,-1-2 3 0,0 0 4 16,-5 0-5-16,-2-2 3 0,-3-2-6 0,-5 1 6 16,3 0-10-16,-5 1 0 0,2 2 0 0,-3 0 0 15,3 7 0-15,-3 1 0 0,0 5 0 0,4 2 0 16,-3 2 0-16,5 2 0 0,-1-3-5 16,6 3-19-16,0-3 5 0,6-4-15 0,1-4-25 15,7-3-32-15,2-5-68 0,3 0-89 0,1-2-117 16,4-5-62-16,2-4-67 0,-4-1-137 0,1 0-8 15,-7 3-261-15</inkml:trace>
  <inkml:trace contextRef="#ctx0" brushRef="#br0" timeOffset="182047.48">16535 8571 688 0,'0'0'713'0,"0"0"-370"0,0 0-63 0,0 0 16 16,0 0 2-16,0 0-3 0,0 0-35 0,0 0-53 16,0 0-44-16,0 0-39 0,54 96-28 15,-49-80-25-15,-4 0-13 0,0-5-10 0,-1 1-6 16,0 1-4-16,0-5-7 0,0-1-12 15,-7 0 0-15,0 0-13 0,-3 0-6 0,-2-3 0 16,0-3 0-16,-1-1 0 0,0 0 0 0,-1 0 0 16,0 0 0-16,3-1 0 0,-2-5 0 0,4 1 0 15,2 2 0-15,4-4 0 0,3 0-83 0,0 2-108 16,8-2-252-16,3-4-321 0,1 4-156 0,-4 2-764 16</inkml:trace>
  <inkml:trace contextRef="#ctx0" brushRef="#br0" timeOffset="182831.38">16837 8572 2675 0,'0'0'287'0,"0"0"-112"0,0 0-32 16,0 0 4-16,-17 95-17 0,17-72-31 0,0-1-38 16,0-3-20-16,4-3-17 0,1 0-5 15,-1-6-3-15,1-1-5 0,-3-4 1 0,3-2 2 16,-3-3 1-16,1 0-1 0,-2-1 2 0,1-6 2 15,-1-4-5-15,-1-6-3 0,2 1-3 0,0-3-5 16,0 1-1-16,1-2 0 0,1 3-2 0,0-2-3 16,5 3-3-16,-1 1-1 0,3 1 1 15,2 2 0-15,4 3 2 0,0 2 1 16,0 4 0-16,2 3 4 0,-2 3 4 0,-3 8-2 0,-1 3 1 16,-3 2 3-16,-2 4 1 0,-2 1 3 15,-3 3-1-15,-1 0 0 0,-2 0 2 0,0-1-3 16,0-1 0-16,0-3-5 0,3-4-4 0,0-1 2 15,0-5-5-15,1-2-1 0,0-4-8 0,1-3-16 16,1 0-26-16,-2-1-33 0,1-8-51 16,-2-2-81-16,3-2-123 0,-1-2-67 0,0-3-46 15,-2-3-53-15,-1 4 95 0,1-2 94 0,0 0 137 16,-1 4 221-16,-2-1 133 0,0 2 65 0,0 2 7 16,0-2-31-16,-1 4-43 0,-1 0-18 0,2-1 1 15,0 1 5-15,0-1 1 0,1 1-11 16,4-1-21-16,4 5-38 0,0-1-32 0,2 0-25 15,5 4-20-15,-3 3-14 0,2 0-10 0,0 3-6 16,0 4-5-16,-1 3-5 0,0 0-9 0,-4 3-6 16,4-1-1-16,-1 0 10 0,0 0 16 15,0-1 14-15,2 0 12 0,-2-2 12 0,0 0 27 16,-1-4 30-16,-1 0 23 0,-5-3 8 16,1-1-1-16,-5-1 4 0,-1 0 9 0,-1-1 0 0,0-3-11 15,-1-3-26-15,-3-1-27 0,-2-3-16 16,-4 3-8-16,3-2-1 0,-3 5-1 0,-2-1 3 15,0 5 0-15,-2 1-4 0,1 3-6 0,-1 6-7 16,2 4-6-16,0 4-3 0,2 4-1 0,1 2-5 16,2 0 0-16,4-2-3 0,3 0-5 15,3-2-3-15,4-3-9 0,4-5-11 0,4-5-12 16,4-3-15-16,0-3-19 0,5-1-25 0,2-7-38 16,-1-6-46-16,2-5-83 0,-1-4-57 15,-2-2 13-15,0-2 54 0,1-2 70 0,-3-4-3 16,0 0-112-16,-1-3-105 0,-6 9-81 0,-7 9-79 0</inkml:trace>
  <inkml:trace contextRef="#ctx0" brushRef="#br0" timeOffset="183256.83">17678 8329 757 0,'0'0'463'0,"34"-95"-56"0,-20 58-74 0,-3 14-15 0,-3 9-8 0,-1 9-28 15,-1 5-54-15,-3 7-49 0,2 8-42 0,-2 5-33 16,-1 8-24-16,2 5-13 0,0 1-15 0,1 3-9 16,1 1-11-16,-1 0-10 0,0 0-4 15,1 0 1-15,-1-2 1 0,4-2 4 0,-3-2 2 16,0-4-5-16,0-6-7 0,-2-3-6 0,1-4-1 15,-3-1-1-15,-2-5 3 0,0 0 1 0,-3-4 1 16,-3-3 0-16,-4 0-1 0,0-2-4 16,-6 0-5-16,-1-4 0 0,-1 1 1 0,-3 1 0 0,1 0-2 15,-2 2 0-15,1 0-4 0,0 5-1 16,0 1 3-16,2 1-4 0,2 4-4 0,4 1-3 16,2 0 0-16,5-1-5 0,5 1-2 0,1-3 0 15,9-2-8-15,3-4 0 0,4-3 3 16,4 0 4-16,2-7 2 0,5-2 11 0,0-3 5 15,1-2 1-15,1-3 5 0,-1 1-2 0,-1 1-2 16,-1 0 2-16,-2 4 4 0,0 2-1 16,-2 4 1-16,-3 2 3 0,-6 3 2 0,-1 0 3 15,-4 3 8-15,-3 2 5 0,0 6 4 0,-4-1 2 16,-1 1-1-16,0 0-5 0,-2 1-11 0,-3 1 1 16,-5-3-1-16,0 1-2 0,0-3 3 0,-1 1-6 15,-3-2-10-15,2-2 0 0,-3-1 0 16,5-3 0-16,-1-1 0 0,1 0 0 0,3-1-5 0,5-5-14 15,2 1-12-15,0-5-21 0,6-2-35 16,4-2-62-16,4-4-134 0,4 0-167 0,4-5-197 16,-1-1-144-16,-3 5-9 0,-6 6 19 0</inkml:trace>
  <inkml:trace contextRef="#ctx0" brushRef="#br0" timeOffset="183614.2">18263 8220 1511 0,'0'0'788'0,"0"0"-421"0,0 0-92 0,0 0-76 0,0 0-53 0,0 0-37 15,0 0-23-15,-15 92-21 0,11-63-15 0,-2 0-10 16,5 2-9-16,1 1-9 0,0-5-7 0,5 3-4 16,3-4-2-16,1-3 6 0,2 0 0 15,7-6 9-15,-1 1 6 0,1-8-4 0,1 1 4 16,-1-5-6-16,-1-3-7 0,-3-1-10 0,-4-2 1 16,-3-2-3-16,-4-2 1 0,-3-1 5 15,-1-2-4-15,-7 2-1 0,-3 1 0 0,-3 1 1 16,-2 3-4-16,-3 1-1 0,-2 6-2 0,-2 7-2 15,3-1 0-15,-1 7 2 0,1-3 0 0,3 4-3 16,4-3 2-16,3 0 0 0,5-4-1 16,5-4-4-16,2-1 6 0,10-6 0 0,2-1 0 0,5-2 7 15,6-5-5-15,-1-6-1 0,1-1 2 0,1-2 1 16,-5-1 0-16,-1 1 0 0,0 0-1 16,-4 4 5-16,-5 1 3 0,-2 6 4 0,-4 1 1 15,-2 2-1-15,-3 3 0 0,0 3-1 0,0 2-4 16,-3 1-7-16,2-2-6 0,-2 4-12 15,2-4-26-15,1-3-64 0,0-1-196 0,4 1-307 16,3-4-303-16,-2 0-35 0,-1 0-215 0</inkml:trace>
  <inkml:trace contextRef="#ctx0" brushRef="#br0" timeOffset="184090.7">19003 8507 2783 0,'0'0'745'0,"0"0"-660"15,0 0-30-15,0 0 7 0,0 0 10 0,103-19-7 0,-57 12-14 16,7 0-14-16,8-2-17 0,6 0-5 0,5 3-5 16,4 1-1-16,0 2 2 0,0 3-1 0,-4 0 2 15,-6 0-2-15,-8 3-4 0,-5 1-2 16,-10 0 0-16,-8-1-3 0,-11 3 3 0,-8-3-2 16,-5-1 0-16,-9 1 4 0,-2 1 3 0,-3-4-4 15,-9 3-5-15,-7-3 0 0,0 0 0 0,-4 0 0 16,-3 0 0-16,1-3 0 0,0-4 0 15,3 2 0-15,2-1 0 0,6 0 0 0,1 3 0 16,6-2 0-16,2 3 0 0,5-2 0 0,2 3 0 16,8 1 0-16,4-2 0 0,5 2 0 0,2 0 0 15,1 0 0-15,0 0 0 0,1 2 0 0,-1 3 0 16,-3-2 0-16,-4 4 0 0,-5-2 0 0,0 2 0 16,-7-2 0-16,-1 2 0 0,-2 2 0 15,-4-1 0-15,-2 1 0 0,-6 0-20 0,2-1-69 16,-2-1-102-16,2 0-283 0,3 0-339 0,3-2-105 15,2-3-672-15</inkml:trace>
  <inkml:trace contextRef="#ctx0" brushRef="#br0" timeOffset="184480.93">20612 8384 2702 0,'0'0'234'0,"0"0"-79"0,0 0-19 0,0 0-3 0,0 0-16 0,0 0-19 16,83-95-18-16,-52 87-15 0,4-2-15 0,-1 4-5 15,1 3-8-15,2-1-3 0,-3 4-1 16,0 0-7-16,-5 6-5 0,-6 1-6 0,-5 1-5 15,-5 4 2-15,-6 0 0 0,-5 4-1 0,-2-1-1 16,-9 6-3-16,-2-1-1 0,-7 1-2 16,-3 2-2-16,-1 0 1 0,-5-2 3 0,3 0 3 15,-2 0 0-15,3-3-3 0,2-2-4 0,4-2 0 16,4 0 1-16,5-3-3 0,5-3 0 16,3 1 0-16,1-4 0 0,8 1 0 0,2-5 0 15,6 1-6-15,1-2-8 0,5 0-15 0,0-3-16 16,6-6-30-16,0 0-54 0,1-5-114 0,1 0-172 15,3-3-117-15,-3-2-182 0,-10 4-5 16,-3 4-455-16</inkml:trace>
  <inkml:trace contextRef="#ctx0" brushRef="#br0" timeOffset="184730.58">21295 8281 1456 0,'0'0'441'0,"0"0"-72"0,0 0-20 0,0 0-27 0,0 0-78 16,0 0-81-16,0 0-41 0,0 0-30 15,0 0-19-15,0 0-16 0,-91 53-16 0,80-27-7 16,0 0-4-16,1 2-8 0,4 1-4 0,1-2-2 15,0 3-7-15,3-4 3 0,2-2-1 0,6-2 2 16,3-4-2-16,4-4 3 0,4-4-2 0,-1-4 1 16,5-5 2-16,-3-1 1 0,2 0 4 15,-4-5 0-15,-2-4-2 0,-5 1-4 0,-1-3-4 16,-6-1 2-16,-2 0 3 0,-1-1-7 0,-9 1-5 16,0 4-3-16,-4 1-8 0,-1 4-9 15,-4 3-13-15,4 0-26 0,-3 3-33 16,1 6-45-16,7-3-81 0,5 1-119 0,5-3-86 0,2-1-94 15,9-3-175-15,0 0 52 0,-2 0-315 0</inkml:trace>
  <inkml:trace contextRef="#ctx0" brushRef="#br0" timeOffset="184980.3">21631 8236 2158 0,'0'0'389'0,"0"0"-73"15,0 0-58-15,0 0-69 0,0 0-68 0,0 0-36 16,0 0-24-16,0 0-16 0,-90-18-9 0,83 27-4 15,-1 2-9-15,3-3-2 0,5 4-4 0,0 1-5 16,8-2 3-16,1 3 3 0,6 2 3 0,1-1 3 16,2 1-1-16,-3 1 3 0,3 0 3 15,-6 1 3-15,2 1-1 0,-7-4-3 0,0 3-5 16,-2-5-5-16,-5 1 0 0,0 0-8 0,-5-4-2 16,-3 1-5-16,-1-4-5 0,-2-2-2 15,-1 2-8-15,2-5-12 0,-2-1-17 0,3-1-24 16,1 0-41-16,5 0-78 0,2-5-147 0,1 0-102 15,3-2-70-15,7 0-124 0,-1 2 2 0,-1 0-508 0</inkml:trace>
  <inkml:trace contextRef="#ctx0" brushRef="#br0" timeOffset="185080.66">21741 8474 851 0,'0'0'949'0,"0"0"-553"16,0 0-84-16,0 0-35 0,0 0-52 0,-9 107-68 16,3-86-45-16,1-2-40 0,-2-4-28 0,5-3-28 15,2-3-44-15,0-4-87 0,0-3-146 16,8-2-123-16,2-4-178 0,-4-1-154 0,0 0-629 0</inkml:trace>
  <inkml:trace contextRef="#ctx0" brushRef="#br0" timeOffset="185463.64">22209 8077 2649 0,'0'0'598'0,"0"0"-392"15,0 0-79-15,0 0-3 0,0 0-20 0,0 0-34 16,0 0-25-16,-99 43-15 0,76-24-5 0,2 4-4 15,0-1-2-15,1 2 2 0,3 0-7 0,5 1-4 16,3-3-3-16,1 2-4 0,7-3-1 0,1-2-4 16,6-3-3-16,4-5-9 0,4-2-11 15,4-6-13-15,2-1-12 0,2-2-16 0,-2-5-10 16,6-4-8-16,-3-2-3 0,-1-5-7 0,-2-1-2 16,-2-3 9-16,-3 1 17 0,0-1 29 15,-4-1 26-15,-2 2 19 0,-4 0 14 0,1 1 11 16,-2 0 9-16,-3 4 8 0,-1 4 14 0,0 3 13 15,-2 3 6-15,-6 4-7 0,2 7-13 0,-3 7-22 16,-2 4-11-16,1 3-1 0,0 7 1 0,0 4-2 16,4-2 1-16,4 2 2 0,2-3-3 15,7-2 0-15,4-4-5 0,3-4-4 0,6-3-8 16,2-6 1-16,-1-3 1 0,6-2-7 0,-4-4 5 16,3-1 3-16,-2 0-5 0,3-4 5 0,-3-5-7 15,-3-1-18-15,1-2-31 0,-1-1-86 16,2 0-269-16,-7-1-368 0,2 5-158 15,-9 3-657-15</inkml:trace>
  <inkml:trace contextRef="#ctx0" brushRef="#br0" timeOffset="186047.43">23037 8289 3216 0,'0'0'131'0,"0"0"-41"0,0 0-9 0,0 0 10 0,0 0-4 0,0 0-17 16,97-51-19-16,-62 42-11 0,11-2-9 0,0 1-4 16,7-1 1-16,2 2-5 0,-1 2 1 0,4 2-6 15,-4 1 0-15,-4 4 0 0,-6 0 0 16,-4 2-2-16,-5 3-6 0,-9 0-3 0,-3 4-7 15,-8 1 0-15,-5-2 0 0,-7 3 0 0,-3 1 0 16,-2-1 0-16,-7-1 0 0,-5 0 0 0,-3 1 0 16,-2-3 0-16,1-1 0 0,1-2 0 15,-1-2 0-15,4-1 0 0,5-2 0 0,2 0 0 16,4-2 0-16,3-1 0 0,3-2 0 0,7-2 0 16,7 1 0-16,4 2 0 0,2 1 0 15,5 3 0-15,1 0 0 0,-1 1 0 0,0 5 0 16,-3 2 0-16,-4-2 0 0,-6 5 0 0,-4-1 0 15,-6-1 0-15,-4 2 0 0,-1-1 0 0,-4-1 0 16,-3-2 0-16,-4 0 0 0,-4-3 0 0,0-2 0 16,-1-2 0-16,-3 0 0 0,3-4 0 0,-1-2 0 15,-1-2 0-15,5-3 0 0,-1-1-59 0,5 0-138 16,1-2-296-16,0-2-356 0,6 5-102 16,1 2-595-16</inkml:trace>
  <inkml:trace contextRef="#ctx0" brushRef="#br0" timeOffset="187363.7">3186 10153 1280 0,'0'0'196'0,"0"0"-102"0,0 0 35 0,0 0 74 15,-87-9 62-15,69 9 30 0,3 0-6 0,2 5-53 16,1 4-61-16,5 2-25 0,0 5-16 0,3 7-10 16,2 3-9-16,2 4-24 0,0 5-24 0,2 2-17 15,2 2-15-15,-1-1-14 0,2-2-3 16,0-3-6-16,-1-3-3 0,2-8-3 0,-3-3-4 16,0-7-1-16,0-5-3 0,-2-5 0 0,0-2-1 15,-1 0 7-15,0-4 6 0,0-4 2 16,0-8 0-16,-1-5-1 0,-3-3-1 0,1-3 0 0,1-3 3 15,1 1-4-15,0 1 2 0,1 6-8 16,0 1-3-16,1 4 0 0,2 5 0 0,0 3 0 16,2 4 0-16,1 3 0 0,1 2 0 0,3 9 0 15,-1 5 0-15,0 4 0 0,1 5 0 0,1 3 0 16,-3 2 0-16,-3 1 0 0,1-1 0 0,-3 1 0 16,2-5 0-16,-3 2 0 0,0-7 0 15,0-3 0-15,-1-7-47 0,2-2-27 0,-1-3-40 16,1-4-50-16,-2 0-84 0,3-7-65 0,-1-3-30 15,1-7-46-15,0-4-97 0,-2-5-71 16,-1 4-409-16,1 8 572 0</inkml:trace>
  <inkml:trace contextRef="#ctx0" brushRef="#br0" timeOffset="187714.19">3253 10282 1369 0,'0'0'359'0,"0"0"-133"16,0 0-24-16,0 0 16 0,0 0 21 0,0 0 19 16,99 7-7-16,-87 7-53 0,-4 3-51 0,1 2-41 15,-1 1-26-15,-5-1-14 0,0 1-9 0,-2 1-11 16,-1-3-8-16,0-1-5 0,-2-1-3 15,-2-2-4-15,-3 0-1 0,1-4-3 0,-2 0-4 16,-1-3 4-16,1-2-5 0,0-1-3 0,0-1-1 16,1-3-7-16,3 0 3 0,-2 0-9 0,1-3 0 15,4-1-7-15,-1-3-1 0,2 0-2 0,3-1-2 16,7-2-2-16,1 1-3 0,5 0-2 16,2 3 3-16,5 0-11 0,1 5-3 0,0 1 1 15,-2 0-1-15,0 0 17 0,-1 3 4 16,-3 1 7-16,-4-1 4 0,-2 2 3 0,-3 0 3 0,-3-1 2 15,-1-1 1-15,-1-1 2 0,-1 0 3 0,-1-2 0 16,-1 0 7-16,0 0 3 0,-1-2 6 16,1-1 7-16,-1-3-6 0,0-1-24 0,0 1-9 15,0-3 0-15,-3-2 0 0,-2 1 0 0,-1 3 0 16,-2 0 0-16,-1 3 0 16,-3-2 0-16,1 5 0 0,-4 1 0 0,4 1 0 0,-3 5-51 15,4-2-48-15,1 1-47 0,3 0-33 0,1-3-97 16,0-2-160-16,1-2-202 0,-1-5-113 15,2 0-335-15,-1 3 653 0</inkml:trace>
  <inkml:trace contextRef="#ctx0" brushRef="#br0" timeOffset="187882.51">3257 10125 3288 0,'0'0'185'0,"0"0"-30"0,0 0-41 0,0 0-26 0,0 0-36 0,0 0-20 16,0 0-6-16,0 0-10 0,0 0 1 0,0 0-13 15,0 0-19-15,103-54-30 0,-73 48-64 0,2 2-121 16,6 1-147-16,4 3-227 0,-10 0-213 16,-8 0-790-16</inkml:trace>
  <inkml:trace contextRef="#ctx0" brushRef="#br0" timeOffset="188196.7">4330 10268 2598 0,'0'0'253'15,"0"0"-43"-15,0 0-32 0,0 0-30 0,0 0-18 16,16 109-4-16,-3-69-32 0,6 3-21 0,0 2-25 15,1 5-13-15,-2 1-11 0,1 3-6 0,-2 1-2 16,1-1-3-16,-5-2-4 0,2-8-7 16,-2-2-3-16,-3-8-2 0,1-6-6 15,-6-4-12-15,0-3-17 0,-5-6-27 0,0-3-33 0,0-1-24 16,-7-6-30-16,1-3-68 0,-3-2-63 16,-1-9-31-16,-6-5-12 0,3-8 45 0,-3-4 33 15,0-9-43-15,-3-1-42 0,5 5-23 0,6 10-458 16</inkml:trace>
  <inkml:trace contextRef="#ctx0" brushRef="#br0" timeOffset="189063.51">4336 10496 452 0,'0'0'760'0,"1"-95"-369"16,5 46-65-16,5 8-32 0,3 10 0 16,1 7-19-16,1 7-24 0,3 5-50 0,-1 5-43 15,-2 5-36-15,2 2-18 0,-3 7-11 0,0 3-7 16,-5 6-11-16,1 2-9 0,-3 5-12 0,-5 3-12 16,0 0-5-16,-3 3-23 0,0-1-14 15,-4-1 0-15,-1-2 0 0,-1-4 0 0,-3-1 0 16,3-4 0-16,0-3 0 0,-2-4 0 0,1-2 0 15,2-2 0-15,-2-5 0 0,4 0 0 0,0 0 0 16,2-7 0-16,-1-3 0 0,2-2 0 0,2-3 0 16,5-5 0-16,2 3 0 0,6 0 0 15,-1 3-7-15,3 1-9 0,2 2-3 0,-2 4 6 16,4 4 2-16,-2 3 1 0,0 0 5 0,-3 3 2 16,-2 2 3-16,-2 4 3 0,-2 0-1 15,-2 0 2-15,-1 0 3 0,-2-2-2 0,0-2 2 16,-1-1-2-16,-3-4-2 0,1 0 4 0,-1 0 4 15,-1 0 0-15,2-4 1 0,1-4-5 0,-2-1-7 16,1-4 0-16,-1-1 0 0,2-2 0 16,1 2 0-16,-2-1 0 0,3 2 0 0,1 1 0 15,3 2 0-15,1 2 0 0,0 3 0 0,3 3 0 16,-1 0 0-16,3 2 0 0,-3 0 0 0,1 0 0 16,0 0 0-16,1 0 0 0,-3 0 0 15,-1 0 0-15,1 0 0 0,-3 0 0 0,-2 0 0 16,-1-2 0-16,-4-1 0 0,2-1 0 0,-1-1 0 15,-2 0 0-15,0-2 0 0,-4 0 0 0,2-2 0 16,-3 2 0-16,0 2 0 0,0 1 0 16,-1 0 0-16,-3 1 0 0,3 3 0 0,0 1 0 15,-2 6 0-15,1 3 0 0,1 4 0 0,-2 5 0 16,3 2 0-16,-1 1 0 0,2 2 0 16,3 1 0-16,1-4 0 0,4-3-4 0,3-2-45 15,2-4-17-15,1-3-23 0,5-6-25 0,-1-3-41 16,4-2-77-16,2-5-48 0,-1-3-7 0,2-1 20 15,0-1-14-15,2 1 57 0,3 0 39 0,-5-1 42 16,1 0 137-16,-1 3 52 0,-1 2 16 0,0 4 23 16,-2 3 23-16,-5 0 24 0,-1 5 89 15,-4 2 52-15,-5 0 16 0,1 3 7 0,-4 3-56 16,0-1-51-16,-6 3-53 0,-2 0-47 0,-1 1-26 16,-3-2-19-16,0 2-5 0,0-4-10 15,-2-2-11-15,-1-2-11 0,3-1 4 0,0 0-6 16,-2-5-5-16,2 0 0 0,3-2-5 0,4-4-17 15,-2-5-18-15,4-1-26 0,0-5-44 0,3-2-69 16,4-6-100-16,3-1-57 0,3-2-17 16,3-2 15-16,-1 1 50 0,3-1 6 0,0 4-15 15,-1 3 55-15,1 2 75 0,-2 4 147 0,-1 6 150 16,-2 4 66-16,1 5 40 0,-4 2-29 0,1 8-26 16,-4 5 21-16,3 3 10 0,-4 3 0 0,1 1-10 15,1 0-51-15,-1 1-25 0,1-2 2 16,1-2 6-16,0-3 4 0,2-2-6 0,-2-3-23 15,2-2-25-15,0-2-22 0,2-4-18 0,0-1-17 16,0-2-1-16,-2 0-7 0,-3-4-3 0,2-4 1 16,-5-1-9-16,-1-5-5 0,-1-1-6 0,0-2-10 15,0-3-19-15,0 1-20 0,0-3-28 16,0 3-44-16,0-2-87 0,0 2-96 0,3 0-44 16,1 4-44-16,1-1-57 0,0 4-67 0,-2 4 9 15,1 1-443-15</inkml:trace>
  <inkml:trace contextRef="#ctx0" brushRef="#br0" timeOffset="189316.76">5422 10255 1195 0,'0'0'384'0,"0"0"-40"0,0 0-3 0,0 0-19 0,0 0-33 0,0 0-77 0,0 0-37 15,26 90-23-15,-26-81-20 0,1-4-30 0,0-1-21 16,-1-2-16-16,0-2-9 0,0 0-2 0,0 0-9 16,0 0-8-16,0-2-8 0,0-3-8 0,2-4-9 15,2-3 1-15,-3-3 3 0,2-4 2 16,3-1-18-16,-1 3 0 0,3-1 0 0,2 2 0 15,1 4 0-15,1 1 0 0,3 4 0 0,-3 6 0 16,4 1 0-16,-1 8 0 0,-3 4 0 0,1 6 0 16,1 2 0-16,-4 3 0 0,-2 1 0 0,-1 0 0 15,1 4 0-15,-2-4 0 0,-2-1 0 16,1-6 0-16,-1-4 0 0,-2-1 0 0,2-5-59 16,0-3-60-16,-1-4-76 0,3-2-143 0,-3-5-105 15,2-3-224-15,-2-1-93 0,-2 5-733 0</inkml:trace>
  <inkml:trace contextRef="#ctx0" brushRef="#br0" timeOffset="189846.67">5795 10082 1979 0,'0'0'707'0,"0"0"-439"0,0 0-125 0,0 0-28 16,0 0-4-16,-21 99-11 0,21-71-21 0,0-2-31 15,3 1-20-15,4 1-8 0,1-3-3 16,2-1 1-16,0-2 1 0,2-3 3 0,0-3-5 15,4-2-1-15,-2-5-3 0,3-4-5 0,-4-3-4 16,-1-2 5-16,4-4 1 0,-5-5 3 0,-1-1 6 16,0-6-3-16,-5 0 2 0,3-3-4 0,-5 1 1 15,4-1-5-15,-1 1-1 0,-1 4 0 16,5 2 2-16,-1 3 6 0,1 3 1 0,1 3 3 16,-1 3-7-16,0 2 0 0,1 4-2 0,0 4-1 15,0 4-3-15,-2 4 4 0,-1 1-1 0,-3-1-1 16,0 3 4-16,-3 0-10 0,0-2 0 15,-2-1-2-15,0-2 0 0,-2-2-1 0,-5 0 1 16,0-3 2-16,-3-3-4 0,-3-1 3 0,1-3-4 16,-1-4 1-16,1 0-1 0,-4 0 1 0,3-7-1 15,3 0-2-15,-1-2-3 0,2 2 3 16,5-2 2-16,-1-1 1 0,5 1 3 0,0 0-5 16,6 0-1-16,4-2 0 0,3-1 4 15,0 2 0-15,6-3 0 0,0 0-1 0,2-1-2 16,0 0 4-16,-1 2-2 0,-1-2 1 0,-1 2 2 0,-4-2 4 15,2 2 4-15,-6-3 0 0,-4 3-3 16,2-2-5-16,-7 2-3 0,0 0 0 0,-1 1 0 16,0 2 0-16,-1 4 0 0,0 2 0 0,-2 3 0 15,-5 0 0-15,3 1 0 0,0 8 0 16,-3 2 0-16,3 3 0 0,-3-1 0 0,-1 5 0 16,0-2 0-16,2-3 0 0,1-3 0 0,-2-1 0 15,5-4-18-15,-2-1-15 0,3-4-16 0,2 0-29 16,-2-6-46-16,1-2-118 0,1-3-146 0,-1-3-154 15,-2-1-236-15,-1 3 67 0,4 3-308 0</inkml:trace>
  <inkml:trace contextRef="#ctx0" brushRef="#br0" timeOffset="190030.89">5765 9840 2381 0,'0'0'782'15,"0"0"-613"-15,0 0-78 0,0 0-4 0,0 0 1 0,0 0-13 0,0 0-24 0,0 0-23 16,0 0-11-16,0 0-8 0,0 0-6 0,0 0-2 16,0 0-18-16,80-94-28 0,-67 83-49 0,1 0-102 15,-6 1-115-15,-1 3-66 0,-5 3-82 0,-2 4-173 16,0 0 53-16,-1 0-493 0</inkml:trace>
  <inkml:trace contextRef="#ctx0" brushRef="#br0" timeOffset="190213.7">5760 10465 1971 0,'0'0'1005'0,"-17"159"-666"16,6-71-129-16,2-7-23 0,4-14-35 0,0-10-36 16,2-10-32-16,0-9-53 0,3-9-31 0,0-8 0 15,0-7 0-15,0-6 0 0,0-2 0 0,0-6 0 16,0 0 0-16,0-2 0 0,-2-5 0 16,0-2 0-16,-1-5 0 0,-3-3 0 0,3-3 0 15,-3-1 0-15,2-2 0 0,-2 0 0 0,4 3-51 16,1-2-329-16,0 1-299 0,0 5-285 15,0 7-797-15</inkml:trace>
  <inkml:trace contextRef="#ctx0" brushRef="#br0" timeOffset="192363.08">6724 10204 3225 0,'0'0'179'0,"0"0"-20"0,0 0-11 0,0 0-21 0,0 0-23 0,0 0-36 0,0 0-25 15,0 0-16-15,0 0-12 0,0 0-15 0,0 0 0 16,0 0 0-16,102 21 0 0,-56-21 0 16,3-4 0-16,3-2 0 0,2-3 0 0,0-2 0 15,4 1 0-15,-1-1 0 0,-2 0 0 0,-4 2 0 16,-1-1 0-16,-8 1 0 0,-9 4 0 0,-4 1 0 16,-10 4 0-16,-7 0 0 0,-5 2 0 15,-6 3 0-15,-1 4 0 0,-8 0 0 0,-3 0 0 16,0 0 0-16,-7 0 0 0,3 0 0 0,-3-2 0 15,4-4 0-15,-2 1 0 0,6-4 0 0,1 0 0 16,8-4 0-16,1 1 0 0,5-6 0 0,8 0 0 16,6 1 0-16,4-2 0 0,5 1 0 0,-4 0 0 15,6 2 0-15,-7 4 0 0,1 1 0 16,-7 2 0-16,-2 0 0 0,-5 4 0 0,-5 1 0 16,0 2 0-16,-5 0 0 0,0 2 0 0,-6-2 0 15,-3 0 0-15,-1 2 0 0,-2-2 0 16,-2 0 0-16,-2 0 0 0,1-3 0 0,0-3 0 15,3-1 0-15,1 0 0 0,1-5-144 0,6-2-343 16,-2-2-355-16,3 1-106 0,-2 2-726 0</inkml:trace>
  <inkml:trace contextRef="#ctx0" brushRef="#br0" timeOffset="-200200.2">9007 10002 2633 0,'0'0'308'0,"0"0"-35"0,0 0-103 0,0 0-38 0,0 0-27 0,0 0-24 0,0 0-25 16,-28-88-6-16,37 80-10 0,4-1-5 0,3 2-1 15,2 4-9-15,2-1-1 0,3 4-2 0,-2 0-2 16,-1 5-3-16,-2 2-3 0,-2 4-4 16,-3 0 0-16,-3 5-3 0,-3 3-1 0,-3 0 0 15,-4 4-1-15,0 0-2 0,-9 4-1 0,-1 0-1 16,-2 1-4-16,-2 1 4 0,-4-1-3 0,-1 1-2 15,0-1 0-15,-2-4 0 0,2-4 1 16,1-2-1-16,1-3 2 0,0-4 0 0,4-4 2 16,3-2 1-16,2-3 0 0,4-2-3 0,1 0-3 15,3 0-1-15,8-4 2 0,5 1 3 16,9-1 6-16,3 1 4 0,6 1 1 0,3 2 6 16,3 0-7-16,3 4-9 0,-2 1 0 0,3-2 0 15,-4 3 0-15,1-3 0 0,-4 2 0 0,1-1 0 16,-4 1 0-16,-3-2 0 0,-4 4 0 0,-6-2 0 15,-4 0 0-15,-4 0 0 0,-2 2 0 0,-5 0 0 16,-2 2 0-16,-1 0 0 0,0 3 0 16,-3-2 0-16,-1 3 0 0,-4-4 0 0,1 0 0 15,-2 0 0-15,4-2-4 0,0 0-112 16,1-4-81-16,0 1-196 0,2-4-217 0,0 1-250 16,1-1-805-16</inkml:trace>
  <inkml:trace contextRef="#ctx0" brushRef="#br0" timeOffset="-198249.94">9978 9853 2388 0,'0'0'208'0,"0"0"-10"0,0 0-29 16,0 0-3-16,0 0-18 0,0 0-31 0,0 0-38 15,-94-77-17-15,78 75-10 0,-2 0-7 0,0 2-10 16,1 2-7-16,-1 3-6 0,-1 6-6 0,6-1-2 16,-2 4 1-16,3 1-3 0,5 3-3 0,4-1-2 15,3 2-2-15,3-1-3 0,4-2-1 16,6 0-2-16,2 0-3 0,5-1 3 0,1-3 2 15,5 1 3-15,3-2 5 0,1-1 2 0,1-1 4 16,2 0 4-16,-1 0 3 0,-5-1 1 16,-1 1 0-16,-6 2 1 0,-4-1 4 0,-6 1-1 0,-5 3 0 15,-5 0-1-15,-1 4-6 0,-9 1 0 16,-5-1-16-16,-1 3-4 0,-5 0 0 0,-3-4 0 16,0-1 0-16,-3-3 0 0,2-2 0 0,-3-4 0 15,5 0 0-15,0-4 0 0,1-1 0 16,7-2-17-16,3 0-26 0,5-5-23 0,6-4-32 15,1-2-39-15,7-3-78 0,5-6-154 0,3 0-126 16,5-5-250-16,-5 7-117 0,-4 6-186 0</inkml:trace>
  <inkml:trace contextRef="#ctx0" brushRef="#br0" timeOffset="-197882.14">10265 9869 2434 0,'0'0'349'0,"0"0"-24"16,0 0-95-16,0 0-55 0,0 0-46 0,0 0-27 0,0 0-25 15,0 0-16-15,0 0-12 0,0 0-7 16,0 0-4-16,0 0-4 0,0 0-5 0,-7-62-8 16,-2 57-21-16,-2 0 0 0,1 3 0 0,-4 2 0 15,-1 4 0-15,0 4 0 0,-4 6 0 16,0 6 0-16,-3 3 0 0,5 3 0 0,-1 1 0 16,3 5 0-16,2-5 0 0,5-1 0 0,2-4 0 15,5-2 0-15,1-6 0 0,7-4 0 16,3-3-3-16,3-5-10 0,4-2 6 0,2-4 2 15,2-6 6-15,3-4 2 0,-4-2-1 0,3-3-2 16,-3-1 5-16,-1 1 1 0,0 0 2 0,-3 3-5 16,-4 4-3-16,0 3 0 0,-3 4 0 15,-2 5 0-15,-2 0 0 0,-3 7 0 0,1 3 0 16,-1 9 0-16,-2 6 0 0,0 5 0 0,-6 5 0 16,0 3 0-16,-1 0 0 0,-2 4 0 0,0-3 0 15,-1 5 0-15,2-5 0 0,0-2 0 0,1-3 0 16,2-3 0-16,4-7-59 0,1-4-63 15,0-2-84-15,5-8-192 0,1-4-146 0,4-5-216 16,-4-1-66-16,0 0-354 0</inkml:trace>
  <inkml:trace contextRef="#ctx0" brushRef="#br0" timeOffset="-197733.08">10482 10197 2389 0,'0'0'485'0,"0"0"-136"0,0 0-149 15,0 0-57-15,0 0-42 0,2 100-18 0,-4-75-24 16,-6-2-24-16,4 2-14 0,-2-3-13 0,4-1-4 15,0-2-12-15,2-4-7 0,0-2-20 16,2-5-41-16,4-2-76 0,1-5-158 0,5-1-142 16,0-3-183-16,-2-2-109 0,-4 1-706 0</inkml:trace>
  <inkml:trace contextRef="#ctx0" brushRef="#br0" timeOffset="-197495.32">11043 9669 2561 0,'0'0'550'0,"0"0"-298"16,0 0-61-16,0 0-41 0,0 0-32 0,0 0-30 15,-103 22-27-15,83-1-14 0,0 6-6 0,-3 5-10 16,0 6-26-16,2 3-5 0,-1 4 0 16,2 0 0-16,3 2 0 0,2-1 0 0,3-1 0 15,5-4 0-15,5-4 0 0,2-3 0 0,5-6 0 16,6-5 0-16,3-7 0 0,4-5-23 15,1-6-42-15,5-5-19 0,3-2-23 0,2-8-37 16,2-3-75-16,3-7-168 0,-2-4-44 0,-1-2-56 16,-1-5-121-16,-10 9 40 0,-7 4-404 0</inkml:trace>
  <inkml:trace contextRef="#ctx0" brushRef="#br0" timeOffset="-197282.99">11203 9806 2402 0,'0'0'438'0,"0"0"-93"0,0 0-116 15,0 0-63-15,0 0-45 0,0 0-41 0,0 0-35 16,0 0-12-16,-82 102 1 0,71-61 0 15,2 0 0-15,3-1-2 0,4-2-6 0,2-4-1 16,10-3-1-16,1-3 0 0,5-6-21 0,1-4-3 16,2-4 0-16,3-6 0 0,1-1 0 0,1-3 0 15,-1-4 0-15,-1 0 0 0,0-4 0 16,-5-1 0-16,-2-2 0 0,-5-2 0 0,-1 1 0 16,-3-3 0-16,-4 1 0 0,-2-1 0 0,0 3 0 15,0-2 0-15,-2 3 0 0,-3-2-20 0,-1 4-100 16,-1 0-98-16,0-1-282 0,0-1-339 0,-2 4-243 15,4 1-234-15</inkml:trace>
  <inkml:trace contextRef="#ctx0" brushRef="#br0" timeOffset="-196233.96">12141 10123 3249 0,'0'0'117'0,"0"0"-47"0,0 0-5 0,0 0-15 0,0 0 5 0,0 0 4 16,0 0-5-16,0 0-12 0,0 0-8 0,119-16-12 15,-80 16-1-15,1 0-1 0,8-1-3 16,-4-1 1-16,4-2-5 0,-1 3 0 0,-2-3 0 16,-2 1 1-16,-3 1-7 0,-1 0 0 0,-8 2-1 15,-5 0-1-15,-4 0 1 0,-8 4-2 0,-4-1-1 16,-2 1-2-16,-6-3 6 0,-2 3 0 15,-4-1 2-15,-5 1-1 0,-3 1-2 0,-4-2-2 16,-2-1-3-16,2 0 1 0,-4-2-2 0,3 0 0 16,0 0 2-16,4 0 3 0,3-2-5 0,7 2 2 15,2-2-3-15,1 1-2 0,4-1 4 0,8-2-3 16,5 3 5-16,4 1-1 0,7 0 6 0,-3 0 1 16,3 0 2-16,-2 0 4 15,-2 3-1-15,-4-1-14 0,-4 1 0 0,-6 1 0 0,-3-1 0 16,-2 3 0-16,-5-3 0 0,-1 4 0 15,-7 0 0-15,-7 0 0 0,-5 2 0 0,-3-1 0 16,-1 0 0-16,-2-1 0 0,-1-1-34 0,3-3-55 16,5-3-34-16,6 0-85 0,3-5-220 0,5-6-201 15,2 3-205-15,3 2-679 0</inkml:trace>
  <inkml:trace contextRef="#ctx0" brushRef="#br0" timeOffset="-195349.83">13731 9943 2246 0,'0'0'197'0,"0"0"36"0,0 0-11 0,0 0-23 15,0 0-16-15,0 0-35 0,0 0-41 0,-41 101-27 16,40-77-19-16,1-2-18 0,0-1-9 16,1-2-14-16,2-3-4 0,3-2-5 0,-3-3-4 15,4-4 1-15,-4 0-5 0,2-5 0 0,-1 1-3 16,-3-3 1-16,0 0 2 0,-1-3 6 0,1-4 3 15,0-4 6-15,-1 0-1 0,0-5-1 16,0-1-6-16,0-1-4 0,0 4-2 0,0 1-2 16,0 3 6-16,4 1-7 0,-1 6 0 0,2-1-3 15,3 1-2-15,1 3 4 0,4-2 0 0,3 2 2 16,0-2-2-16,1 2 5 0,4-2 4 0,3-1 3 16,-3-2-2-16,0-4 4 0,-1 0-1 15,1-1-1-15,-6-2 2 0,3 2-1 0,-6-2-7 16,-1 1 1-16,-3 1 5 0,-6 3-4 0,-2-2 3 15,0 4 1-15,-3 0 0 0,-7-1-12 0,0 3 0 16,-1 1 0-16,-6 2 0 0,4 4 0 16,-7 4 0-16,1 3 0 0,4 3 0 0,-4 1 0 15,1 3 0-15,4 0 0 0,2 1 0 0,3 1-5 16,4-3-14-16,5 0-8 0,0-3-9 16,9-2-25-16,3 0-20 0,4-3-29 0,4-4-37 15,1-3-37-15,3-2-39 0,3-4-52 0,2-3-21 16,-1-3-2-16,1-2 6 0,0-2 14 0,-2-1-33 15,-5-1 21-15,-1 0 16 0,-3-1 44 16,-4 1 101-16,-3 1 50 0,-2 0 74 0,-1 1 90 16,-5 3 110-16,-2 4 72 0,3 4 18 0,-4 1-29 15,0 2-63-15,1 5-28 0,-1 6 6 0,3 3 22 16,-2 3-14-16,0 1 23 0,4 5 23 0,-2-2-4 16,-1 0-10-16,3-3-50 0,-2 0-54 0,-2-1-35 15,-1 1-10-15,0-1-7 0,0-2-6 16,-1-1-3-16,-2-2-7 0,-4 0-9 0,-2-1-8 15,-2-4-5-15,1 0-2 0,-2-4-10 0,0-1-1 16,1-2-9-16,-4 0-18 0,4-2-20 16,1-5-42-16,1-2-73 0,5-3-111 0,-1-3-143 15,5-3-109-15,4 2-214 0,0 2 50 0,1 3-356 0</inkml:trace>
  <inkml:trace contextRef="#ctx0" brushRef="#br0" timeOffset="-194866.44">14396 10304 1778 0,'0'0'238'0,"0"0"0"0,-23 115 31 0,14-78-28 0,2-4-65 0,4-6-45 15,0-1-36-15,2-3-19 0,-2-5-4 0,2-6-22 16,1-4-18-16,0-5-6 0,0-1 4 0,0-2 6 16,0-5 3-16,-1-3-5 0,1-8-5 0,-1-5-4 15,0-7-5-15,-2-2-2 0,2-7-3 16,-3-4-5-16,3-6 1 0,1-1-2 0,0-6 1 15,6 2 1-15,5 0 0 0,3 6 6 0,6 6 4 16,2 8 2-16,2 7-4 0,-7 8-1 0,2 5-3 16,-1 9-1-16,-5 3 2 0,2 0-2 15,-8 6-1-15,0 6 0 0,-4 2 2 0,-3 4-1 16,0 3-1-16,-4-1-2 0,-6 2-4 0,-2 1 0 16,-4 1-1-16,2-2 0 0,-3 3-5 15,-4-3 0-15,3 1-1 0,3-3-2 0,-2-3-4 16,6-1-2-16,0-2-4 0,8-3-16 0,2-3-6 15,1-1-10-15,4-2-6 0,8-5 9 0,4 0 5 16,0-4 11-16,8-2 7 0,0-3 8 16,-1-5 7-16,5 0 6 0,1-3 2 0,-2-2 3 15,-3-1 1-15,-3-1 2 0,-4 0 8 0,-4 2 3 16,-5 0 8-16,-3 4 8 0,1 1 4 0,-6 0 3 16,0 2-2-16,-5 1-7 0,1 1-5 15,-5 0-6-15,-2 3-5 0,-3 4-5 0,-2 1-6 16,-3 2-6-16,3 7-4 0,-1 3-10 0,-1 3-12 15,6 5-21-15,-2 1-31 0,5 4-57 0,3-2-114 16,4 2-199-16,2-2-295 0,4-4-90 0,3-4-212 16,-1-6 540-16</inkml:trace>
  <inkml:trace contextRef="#ctx0" brushRef="#br0" timeOffset="-194467.18">14789 10287 1932 0,'0'0'134'0,"0"0"20"0,0 0 56 0,0 0 54 0,0 0 24 0,0 0-56 0,0 0-70 16,0 0-48-16,0 0-30 0,92-90-12 15,-77 66-7-15,2-2-6 0,0 4-10 0,-3 1-4 16,-2 5-9-16,3 6-7 0,-5 3-8 0,-4 7 0 16,2 2 3-16,-4 8-1 0,1 7 2 0,-4 8-8 15,-1 4-4-15,0 2-5 0,0 4 1 16,-3-4-4-16,-1-2-5 0,3-5 0 0,-2-3 0 15,3-4-8-15,0-3-7 0,0-5-8 0,0-3-16 16,1-4-10-16,2-2-22 0,3-3-25 0,-2-6-44 16,4-5-74-16,0-3-115 0,1-5-74 15,1-4-64-15,2-5-109 0,-3 7-2 0,-4 6-509 0</inkml:trace>
  <inkml:trace contextRef="#ctx0" brushRef="#br0" timeOffset="-194116.4">15301 9670 2115 0,'0'0'285'0,"0"0"-27"0,0 0-24 15,0 0-18-15,0 0-34 0,0 0-43 0,0 0-27 16,0 0-29-16,0 0-15 0,70 97-9 0,-67-64-13 16,2 3-7-16,-1 1-7 0,0-2-4 0,0-1-5 15,-1-3-4-15,4-1-4 0,-4-2-2 0,2-3-1 16,-2-4-4-16,1-5-5 0,1-2 2 16,-1-5-2-16,-4 0 1 0,0-4 9 0,0-2-9 15,-3-1 2-15,-4 0 2 0,-2-2-2 0,-3 0-5 16,-1 0-4-16,-5-2-2 0,-2-1-5 15,-3 1 3-15,0 2-2 0,-2 0-2 0,4 2-2 16,1 3 3-16,1 4-2 0,6-1-1 0,2 3-4 16,4-2 0-16,6 4-2 0,1-3 1 0,9-3 8 15,4-2-2-15,5-1 10 0,5-4 5 16,3 0 7-16,3-5 6 0,-1-2 5 0,0-4 4 16,1-1-5-16,-3 2 0 0,-2-2-1 0,-3 3 3 15,-4-1 4-15,-4 5 1 0,-4-1-8 0,-6 6-8 16,2 0-8-16,-5 2-4 0,0 7-6 0,0 7-10 15,0 2-21-15,-2 5-44 0,0 1-93 16,2-1-202-16,0-3-225 0,5-1-264 0,-1-7 6 16,2-5-208-16</inkml:trace>
  <inkml:trace contextRef="#ctx0" brushRef="#br0" timeOffset="-193500.14">16451 10088 1833 0,'0'0'120'0,"0"0"-54"0,10 139 53 0,-8-84 57 0,1 0 36 0,-3 2 10 0,0-2-43 16,0-3-43-16,0-5-34 0,0-7-28 16,0-4-17-16,1-9-14 0,-1-4-4 0,0-5-1 15,0-4 6-15,-4-3 8 0,3-6 7 16,-4-5-1-16,1 0-9 0,-1-9-13 0,-1-6-10 16,0-9-13-16,0-6-3 0,0-8 0 15,1-5-9-15,3-5 7 0,0-4-3 0,2-3-3 16,4-2 2-16,6 0-2 0,3 0 0 0,6 0 5 15,3 5-1-15,-1 7-2 0,7 7 1 0,-5 9 3 0,4 7 1 16,-5 6 2-16,0 4 0 0,-4 5-3 16,-4 5 0-16,0 2 1 0,-6 7 1 0,-2 4 1 15,-4 1-1-15,-2 1 1 0,-2 6-4 0,-6 0 0 16,-3 1-3-16,1-1-2 0,-5 1 0 16,-2 1-4-16,-1 1-1 0,5-1-3 0,-3-1-3 15,4 0 1-15,4-3-3 0,3-5-6 0,4-1-4 16,1-8-6-16,6 1 3 0,5-4 4 15,3 0 6-15,4-9 8 0,4-3 3 0,0-4 6 16,0-1 0-16,5-6 1 0,-3 3-1 0,-1-3 1 16,-3-1 2-16,-1 3 3 0,-2-1 2 0,-5 3 4 15,-4 1 3-15,-2 1 0 0,-3 4 3 0,-2 1 0 16,-1 5 2-16,-1 3 2 0,-4 4 6 16,-1 0-4-16,-1 11-5 0,-1 1-6 0,0 6-9 15,1 5-1-15,0 0-3 0,4 2-4 16,0-2-4-16,3-1-8 0,3-4-12 0,4-3-22 15,4-5-36-15,2-5-67 0,1-3-96 0,0-4-137 0,3-6-100 16,-2-6-188-16,-3 0-30 0,-6 6-424 0</inkml:trace>
  <inkml:trace contextRef="#ctx0" brushRef="#br0" timeOffset="-193149.83">17070 9458 2443 0,'0'0'282'0,"0"0"-57"0,0 0-52 0,0 0-25 0,0 0-20 0,0 90-19 0,0-57-34 16,0 7-26-16,0 1-18 0,-2 2-7 0,0 2-3 16,-1 0-5-16,-3 5 2 0,1-3-9 0,-4-3-3 15,2 0-2-15,3-8-2 0,1-5 0 0,1-5-4 16,2-9-2-16,0-3-5 0,2-4-2 16,2-5-12-16,2-3-6 0,-1-2-2 0,6-7 1 15,0-5 14-15,1-7 8 0,3-5 6 0,3 0 4 16,-1-2 1-16,4 2 5 0,0 3 3 15,-3 6 6-15,0 4 5 0,-3 2 6 0,-2 6 8 16,-3 3 10-16,-3 3-1 0,0 4 0 0,-4 4-6 16,-3 3 2-16,0 1-5 0,0 3-3 0,-3-2-1 15,-1 2-10-15,-2-1 1 0,-2-1-17 0,2-4-6 16,-1-2 0-16,-3 0 0 0,2-3 0 0,-1-3 0 16,0-1 0-16,0 1 0 0,1-4 0 15,1 0 0-15,2 0 0 0,-1 0-25 0,6 0-65 16,0 0-83-16,3 0-177 0,7 0-204 0,3-2-302 15,-2 0-73-15,-4 2-189 0</inkml:trace>
  <inkml:trace contextRef="#ctx0" brushRef="#br0" timeOffset="-192450.18">18522 9327 1555 0,'0'0'718'0,"0"0"-431"0,0 0 14 16,0 0-27-16,0 0-67 0,0 0-39 0,0 0-35 0,0 0-26 15,0 0-21-15,0 0-28 0,42 95-16 0,-40-43-7 16,2 1-9-16,0 1-5 0,1-4-6 16,-1 2 0-16,3-5-3 0,-3-3-4 0,2-6 1 15,-2-2-5-15,-2-6-1 0,2-6 1 0,-1-4 0 16,-1-4-3-16,-2-4 1 0,0-3-2 0,0-4 0 16,-7 0 0-16,0-3 0 0,0-2 0 0,-7 0 0 15,0-2 0-15,-3-3-2 0,-3-2-7 16,-4 2-3-16,0 0 1 0,-5 0-1 0,0 3 1 15,3 2 3-15,1 0-4 0,6 3 4 0,2 4 1 16,6 2-3-16,5 0-4 0,3-1-7 0,3 1-2 16,8 0 2-16,5-3 8 0,4-1 5 15,6-3 3-15,1-2 3 0,6 0 1 0,0-7 3 16,1-3 1-16,1 2 1 0,-2-6 3 0,-1 0 2 16,-2 0 4-16,-5-2 4 0,-2 3-2 15,-7 4 1-15,-1 1 2 0,-3 4-1 0,-4 4 4 16,-1 4 4-16,-3 8-1 0,-1 4-5 0,0 5-19 15,0 7 0-15,0 1 0 0,0 1 0 0,-3-2 0 16,2-3 0-16,1-4 0 0,0-4 0 16,3-5 0-16,0-3-9 0,5-5-26 0,-2-4-24 15,2 0-34-15,1-9-67 0,0-3-135 0,0-6-181 16,2-1-252-16,-3-4-63 0,-3 5-4 0,-2 4 141 0</inkml:trace>
  <inkml:trace contextRef="#ctx0" brushRef="#br0" timeOffset="-192329.59">18799 9655 2809 0,'0'0'423'0,"0"0"-228"0,0 0-66 0,-5-95-29 0,13 75-27 16,7-3-26-16,0 4-24 0,4-1-31 0,5-3-56 15,5 4-91-15,4 3-176 0,6 0-192 16,-8 9-296-16,-10 0-499 0</inkml:trace>
  <inkml:trace contextRef="#ctx0" brushRef="#br0" timeOffset="-191749.6">18950 9836 2315 0,'0'0'180'0,"0"0"1"16,0 0 22-16,0 0 4 0,-4 90-29 16,10-67-41-16,3-3-51 0,1 0-36 0,0-2-20 0,3-2-12 15,0-1 0-15,-2-2-2 0,-1 1-2 0,-2-6-1 16,0 1-3-16,0-5-2 0,-3 0-2 15,0-4-2-15,3 0-1 0,-4-5 2 0,2-5 0 16,1-4 6-16,-1-2-1 0,1-3-1 0,-1-2-4 16,0 3 1-16,-2-1 0 0,2 1-3 15,-1 6 6-15,-1 5-8 0,-1 4 1 0,-1 3-1 16,1 5-1-16,-1 5 1 0,1 6-2 0,-3 5-1 16,0-1-1-16,0 3 2 0,0-1-2 0,0-1 1 15,1-2-5-15,2-4 0 0,1-1-2 16,-2-5-5-16,4-2-6 0,-1-2-14 0,0-3-16 15,0-2-13-15,4-2-13 0,-3-3-21 0,1-6-25 16,1-1-45-16,1-2-73 0,-1-1-23 16,0-2 2-16,0 1 49 0,1 2 91 0,0 2 57 0,-3 2 41 15,-1 1 20-15,0 3 6 0,-1 1 6 16,-4 1 8-16,0 1 11 0,0-1 13 0,0 2 5 16,0-1 0-16,-4-1-6 0,0 3-10 0,2-5-15 15,1 3-8-15,-2-2-9 0,2-2-6 0,1-2 0 16,0 0-2-16,1-3-3 0,3 3-4 15,2-5-10-15,-2-2-20 0,-2-2-27 0,3 1-49 16,-2-3-105-16,-2 1-152 0,0 3-39 0,-1 6-393 0</inkml:trace>
  <inkml:trace contextRef="#ctx0" brushRef="#br0" timeOffset="-191250.31">19159 9743 2460 0,'0'0'837'0,"0"0"-663"0,0 0-54 0,0 0-13 0,0 0-18 0,0 0-22 16,0 0-26-16,0 0-24 0,0 0-15 0,0 0-6 15,0 0-20-15,0 0-33 0,0 0-64 16,0 0-115-16,-14-5-151 0,23 5-108 0,4 0-267 16,-3 0-113-16,-2 0-78 0</inkml:trace>
  <inkml:trace contextRef="#ctx0" brushRef="#br0" timeOffset="-190717.27">19532 9322 2154 0,'0'0'248'0,"0"0"1"15,0 0 11-15,12 98-20 0,-6-63-61 0,0 4-56 16,-1 3-49-16,0-1-30 0,-1 4-11 16,0 2-2-16,2 0 1 0,-3-1 2 0,2 1-4 15,0-6-2-15,0 1-1 0,0-8-4 0,0-3-5 16,0-5-5-16,-1-4-3 0,0-3-2 0,-3-3-1 15,-1-5-2-15,0-4 0 0,0 0-1 0,-3-4 2 16,-1-3-1-16,-1 0-3 0,-3 0-2 16,-1-3-1-16,-4-3 0 0,-5-2-1 0,0 1 1 15,0 0-3-15,-2 0 2 0,2 5 2 0,1 2 1 16,0 0 1-16,4 5 0 0,1 4-2 0,4 0-2 16,3 5 0-16,4-2-3 0,1-1-3 15,4 0-1-15,6-3-2 0,2 1-2 0,6-6-2 16,2-1-2-16,2-2-8 0,4-5-13 0,-2-4-15 15,5 1-20-15,-6-6-23 0,1 0-11 16,-2 1-13-16,-5-3-3 0,1-2 4 0,-3 3 11 16,-3 0 22-16,0 3 26 0,0-1 30 0,-2 6 16 15,1 2 13-15,-2 4 8 0,0 1 14 0,-1 5 21 16,-2 5 26-16,1 1 25 0,-4 1 18 16,3 3 8-16,-4 0 0 0,3 1-11 0,-3-2-19 15,0 2-14-15,-1-3-13 0,-1-1-6 0,0 0-6 16,-4-1-5-16,-2-3-6 0,-2 1-7 0,1-2-6 15,-2-3-6-15,-2-1-4 0,1-3-4 16,-1 0-3-16,0-2-4 0,-2-3-8 0,2-2-9 0,2 0-13 16,3 0-29-16,1-2-51 0,4 1-123 15,2 1-195-15,9-2-217 0,1 1-182 0,1 1 38 16,-4 2-95-16</inkml:trace>
  <inkml:trace contextRef="#ctx0" brushRef="#br0" timeOffset="-190116.44">20679 9438 2250 0,'0'0'27'0,"0"0"57"0,0 0 91 0,0 0 77 0,0 0 29 15,0 0-40-15,0 0-68 0,0 0-64 0,51 124-32 16,-47-79-16-16,3 0-13 0,-2 1-9 0,3 2-11 16,1-1-7-16,-1 1-9 0,-3-2-6 0,4-5-4 15,1-1-2-15,-2-6-8 0,2-3-7 16,-3-3-17-16,2-6-24 0,-2-5-44 0,-3-1-81 15,-2-6-107-15,-2-1-108 0,-5 0-51 0,-3-6-25 16,-5-1-25-16,-1-2 21 0,-4-2 8 16,-3-3 123-16,-1-5 261 0,-1 1 228 0,0-2 214 15,1 3 59-15,2-1-49 0,4 2-52 0,2 2-47 16,4-1-11-16,7 0-20 0,2 1-39 16,1 0-49-16,5 0-32 0,7 0-20 0,5-1-11 15,2 1-4-15,3 2-1 0,5-1-1 0,-2 2 2 16,3 1 0-16,0 1-7 0,0 0-8 0,2 0-4 15,-3 1-14-15,2 5-11 0,-5-1-9 16,0 4-4-16,-4 1-3 0,-5 2 0 0,3 1-1 16,-6 0-3-16,-1-1-4 0,0 0 1 0,-2-2-4 0,0-1-5 15,2-2 3-15,-2-3-3 0,1-4 3 16,-1 0 1-16,-2 0 4 0,-1-6 3 0,0-2 1 16,-1-3 8-16,0-1-7 0,-4-4-5 0,-1 1-15 15,0-4 0-15,-3 0 0 0,-4-2 0 16,-2 0 0-16,-3 1 0 0,-4 4 0 0,2 3 0 15,-5 4 0-15,-1 5 0 0,1 4 0 0,0 4 0 16,5 3-34-16,2 3-46 0,2 4-56 0,3-2-129 16,4 1-220-16,3-4-306 0,0-2-155 15,0-3-412-15</inkml:trace>
  <inkml:trace contextRef="#ctx0" brushRef="#br0" timeOffset="-189564.85">21525 9506 2065 0,'0'0'286'0,"0"0"-1"0,0 0 8 0,0 0-29 0,0 0-74 0,0 0-49 0,0 0-58 0,20 92-33 0,-20-55-12 0,0 0-7 0,0 1-4 16,0 3 0-16,0 0-6 0,1 0-4 0,2-1 1 16,-1-4 6-16,3-3-4 0,0-4-3 0,3-3-2 15,0-6-4-15,-4-2-2 0,2-4 1 0,-3-5-3 16,-2-2 0-16,0-4 3 0,-1-1 1 15,0-2 2-15,-2 0-3 0,-6 0-3 0,1-5-2 16,-5-1-1-16,-1 1 0 0,-1-2-1 0,-2 2-2 16,1 1 2-16,-3 3 3 0,1 1-2 15,3 0-3-15,-1 5-3 0,1 0-4 0,6 4-4 16,5 0-5-16,3-1-4 0,1-1-4 0,8-1 2 16,3 0 1-16,6-3 0 0,1-3-7 0,3 0-11 15,-2-5-10-15,3-2-15 0,2-5-22 16,-3-1-37-16,-1-1-60 0,-3-4-86 0,-3 1-57 15,0-2-1-15,-2 0 55 0,-3 4 90 0,0-1 65 16,-2 4 40-16,-3 1 16 0,1 3 16 16,-2 3 26-16,4 2 19 0,-4 1 16 0,4 2 28 15,0 0 33-15,1 3 39 0,0 3 42 0,-3 1 57 16,3 4 38-16,0 1 19 0,-4 2-14 0,0 2-48 16,-3-1-36-16,2 0-34 0,-3 1-27 0,0-2-22 15,-1-4-32-15,-1 1-22 0,-6-2-6 0,-1-2-6 16,-2-2 0-16,0-2-2 0,-1-1-5 15,-3-2 0-15,-2 0-5 0,3 0-2 0,-3 0 0 16,3-2-3-16,1-1-9 0,2 1 0 0,2 2 0 16,7-2 0-16,0 2 0 0,1-1 0 0,4-3 0 15,8-3-2-15,2 2-18 0,1-2-22 16,5-4-42-16,2 3-116 0,3-3-275 0,-3-1-341 16,-5 2-104-16,-6 5-616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49878394-3E7F-1CD7-7F6D-D9D52D2F5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9C30A5E4-5B65-F5B7-D113-0F89C51068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608D64BA-E1F7-D256-44C1-1E365E38C4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5985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415400C1-14C9-41AF-EF50-DA3000CA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C7F1D3B4-11EB-A78E-CBB4-833F26CA1B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9B2E7CB4-649F-42EA-AA79-3EAF89DE19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1971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4295128A-7E61-BAA0-AC9D-70B9AE961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38A70739-70F9-CDB3-14FC-A39A58702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ED2F1DED-C076-726B-5E6C-7EA074C153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5141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23C62037-AC96-D884-A256-968990F20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6197369D-B152-75E9-B029-DB43051EF6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DBADD751-B5E4-31E8-9041-98100C72F9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555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75028D4E-231D-369B-B5AC-3E94F7665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CA0F9B80-4BCF-C184-337C-E3748FDA3B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0FA591D5-6B42-CDC6-0B84-1B5CE5A1D9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4494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F49F4A5A-19BA-F57C-2E9D-DEC6E0FC8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C04F7310-C16B-E20B-9969-C9AAD0FE6B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663B9182-34ED-DE4B-D544-937BC675BC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7926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>
          <a:extLst>
            <a:ext uri="{FF2B5EF4-FFF2-40B4-BE49-F238E27FC236}">
              <a16:creationId xmlns:a16="http://schemas.microsoft.com/office/drawing/2014/main" id="{807ACA56-C009-C4E8-CB3D-CDEA64EA7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f51535ad41_0_253:notes">
            <a:extLst>
              <a:ext uri="{FF2B5EF4-FFF2-40B4-BE49-F238E27FC236}">
                <a16:creationId xmlns:a16="http://schemas.microsoft.com/office/drawing/2014/main" id="{5B791F42-1A53-A0EE-F3EE-86DA4B3518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1f51535ad41_0_253:notes">
            <a:extLst>
              <a:ext uri="{FF2B5EF4-FFF2-40B4-BE49-F238E27FC236}">
                <a16:creationId xmlns:a16="http://schemas.microsoft.com/office/drawing/2014/main" id="{D402EC5D-FBE6-BF34-563D-9CCBB7B0DD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228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f51535ad4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f51535ad4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4e52604b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f4e52604b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>
          <a:extLst>
            <a:ext uri="{FF2B5EF4-FFF2-40B4-BE49-F238E27FC236}">
              <a16:creationId xmlns:a16="http://schemas.microsoft.com/office/drawing/2014/main" id="{36330D8A-417E-81C2-1FBE-904ED7D8E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4e52604ba_0_8:notes">
            <a:extLst>
              <a:ext uri="{FF2B5EF4-FFF2-40B4-BE49-F238E27FC236}">
                <a16:creationId xmlns:a16="http://schemas.microsoft.com/office/drawing/2014/main" id="{318473DE-5A3C-AD1C-7717-FAE2D71C2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f4e52604ba_0_8:notes">
            <a:extLst>
              <a:ext uri="{FF2B5EF4-FFF2-40B4-BE49-F238E27FC236}">
                <a16:creationId xmlns:a16="http://schemas.microsoft.com/office/drawing/2014/main" id="{BBF22C85-61AB-4C6D-6277-8C87F16962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83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F02B3C5B-C532-9CBC-EE87-5F7554B5A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B1A9E870-F326-279A-0620-0331D7E5E5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23F2BD9D-C7F0-04B6-860A-24E13D46D9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899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736114DF-DFD5-43A9-6B7B-E1B9823CE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94F1B3AC-57AB-4BD4-4770-FBBA6AADAC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5811184C-D453-9C33-42BF-C56EAD84CB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880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67D69940-02BC-50A0-6A19-0AB3998B3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4B28A733-7B2A-FE53-1A28-ADBE95E9C4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259B65A8-3DED-652A-2635-31A6D9A1CD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0676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65925BEA-C012-15C6-A110-E3C58FC8A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6C27500B-8068-05C0-6CC2-072195E350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D50DB254-D125-6BBA-B593-1DBE9CB32E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8204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>
          <a:extLst>
            <a:ext uri="{FF2B5EF4-FFF2-40B4-BE49-F238E27FC236}">
              <a16:creationId xmlns:a16="http://schemas.microsoft.com/office/drawing/2014/main" id="{609815C6-A7FD-597F-05F0-D4161C5CC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:notes">
            <a:extLst>
              <a:ext uri="{FF2B5EF4-FFF2-40B4-BE49-F238E27FC236}">
                <a16:creationId xmlns:a16="http://schemas.microsoft.com/office/drawing/2014/main" id="{8E45DF67-6276-D08E-D620-225BD44484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" name="Google Shape;27;p3:notes">
            <a:extLst>
              <a:ext uri="{FF2B5EF4-FFF2-40B4-BE49-F238E27FC236}">
                <a16:creationId xmlns:a16="http://schemas.microsoft.com/office/drawing/2014/main" id="{2F08858B-03DA-8999-8E50-66A529C619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989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2"/>
          <p:cNvSpPr txBox="1">
            <a:spLocks noGrp="1"/>
          </p:cNvSpPr>
          <p:nvPr>
            <p:ph type="sldNum" idx="12"/>
          </p:nvPr>
        </p:nvSpPr>
        <p:spPr>
          <a:xfrm>
            <a:off x="8500981" y="4659924"/>
            <a:ext cx="574757" cy="15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600" b="1" i="0" u="none" strike="noStrike" cap="none">
                <a:solidFill>
                  <a:srgbClr val="9D02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600" b="1" i="0" u="none" strike="noStrike" cap="none">
                <a:solidFill>
                  <a:srgbClr val="9D023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600" b="1" i="0" u="none" strike="noStrike" cap="none">
                <a:solidFill>
                  <a:srgbClr val="9D023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600" b="1" i="0" u="none" strike="noStrike" cap="none">
                <a:solidFill>
                  <a:srgbClr val="9D023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600" b="1" i="0" u="none" strike="noStrike" cap="none">
                <a:solidFill>
                  <a:srgbClr val="9D023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600" b="1" i="0" u="none" strike="noStrike" cap="none">
                <a:solidFill>
                  <a:srgbClr val="9D023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600" b="1" i="0" u="none" strike="noStrike" cap="none">
                <a:solidFill>
                  <a:srgbClr val="9D023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600" b="1" i="0" u="none" strike="noStrike" cap="none">
                <a:solidFill>
                  <a:srgbClr val="9D023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600" b="1" i="0" u="none" strike="noStrike" cap="none">
                <a:solidFill>
                  <a:srgbClr val="9D023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" name="Google Shape;21;p52"/>
          <p:cNvSpPr txBox="1"/>
          <p:nvPr/>
        </p:nvSpPr>
        <p:spPr>
          <a:xfrm>
            <a:off x="7701683" y="4687458"/>
            <a:ext cx="1130617" cy="1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pt-BR" sz="600" b="1" i="0" u="none" strike="noStrike" cap="none">
                <a:solidFill>
                  <a:srgbClr val="373738"/>
                </a:solidFill>
                <a:latin typeface="Montserrat"/>
                <a:ea typeface="Montserrat"/>
                <a:cs typeface="Montserrat"/>
                <a:sym typeface="Montserrat"/>
              </a:rPr>
              <a:t>ESTRATÉGIA OAB  | </a:t>
            </a:r>
            <a:r>
              <a:rPr lang="pt-BR" sz="6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600" b="1" i="0" u="none" strike="noStrike" cap="none">
              <a:solidFill>
                <a:srgbClr val="4C2F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" name="Google Shape;22;p52" descr="Desenho de um círculo&#10;&#10;O conteúdo gerado por IA pode estar incorreto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693" y="386859"/>
            <a:ext cx="138519" cy="27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6" cy="51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4"/>
          <p:cNvSpPr txBox="1">
            <a:spLocks noGrp="1"/>
          </p:cNvSpPr>
          <p:nvPr>
            <p:ph type="sldNum" idx="12"/>
          </p:nvPr>
        </p:nvSpPr>
        <p:spPr>
          <a:xfrm>
            <a:off x="8368687" y="4673771"/>
            <a:ext cx="31811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6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2" name="Google Shape;62;p54"/>
          <p:cNvSpPr/>
          <p:nvPr/>
        </p:nvSpPr>
        <p:spPr>
          <a:xfrm>
            <a:off x="7259778" y="55630"/>
            <a:ext cx="1884218" cy="105294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Ícone&#10;&#10;O conteúdo gerado por IA pode estar incorreto.">
            <a:extLst>
              <a:ext uri="{FF2B5EF4-FFF2-40B4-BE49-F238E27FC236}">
                <a16:creationId xmlns:a16="http://schemas.microsoft.com/office/drawing/2014/main" id="{0C1820D1-4377-1ADE-2379-254EB69EB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090" y="386859"/>
            <a:ext cx="138519" cy="274891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9158688-0529-CF51-C2C7-D86F244247E7}"/>
              </a:ext>
            </a:extLst>
          </p:cNvPr>
          <p:cNvSpPr/>
          <p:nvPr userDrawn="1"/>
        </p:nvSpPr>
        <p:spPr>
          <a:xfrm>
            <a:off x="8690274" y="4700385"/>
            <a:ext cx="72691" cy="7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BB37FF6-CEE4-BD5F-672E-AD57215063CD}"/>
              </a:ext>
            </a:extLst>
          </p:cNvPr>
          <p:cNvSpPr/>
          <p:nvPr userDrawn="1"/>
        </p:nvSpPr>
        <p:spPr>
          <a:xfrm>
            <a:off x="8617583" y="4627694"/>
            <a:ext cx="72691" cy="7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769202-8275-E0DB-1229-DE7019B6D89A}"/>
              </a:ext>
            </a:extLst>
          </p:cNvPr>
          <p:cNvSpPr txBox="1"/>
          <p:nvPr userDrawn="1"/>
        </p:nvSpPr>
        <p:spPr>
          <a:xfrm>
            <a:off x="2345302" y="4409598"/>
            <a:ext cx="4453396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cap="small" spc="900" baseline="0" dirty="0">
                <a:solidFill>
                  <a:schemeClr val="bg1"/>
                </a:solidFill>
                <a:latin typeface="CircularXX Light" panose="02010404010101010104" pitchFamily="50" charset="0"/>
                <a:cs typeface="CircularXX Light" panose="02010404010101010104" pitchFamily="50" charset="0"/>
              </a:rPr>
              <a:t>ESTRATÉGIA OAB</a:t>
            </a:r>
            <a:endParaRPr lang="pt-BR" sz="700" cap="small" spc="900" baseline="0" dirty="0">
              <a:solidFill>
                <a:schemeClr val="bg1"/>
              </a:solidFill>
              <a:latin typeface="CircularXX Light" panose="02010404010101010104" pitchFamily="50" charset="0"/>
              <a:cs typeface="CircularXX Light" panose="020104040101010101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4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64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043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05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18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174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03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751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67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8" name="Google Shape;28;p53"/>
          <p:cNvSpPr txBox="1"/>
          <p:nvPr/>
        </p:nvSpPr>
        <p:spPr>
          <a:xfrm>
            <a:off x="2345302" y="4409598"/>
            <a:ext cx="4453396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pt-BR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Estratégia OAB</a:t>
            </a: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3"/>
          <p:cNvSpPr/>
          <p:nvPr/>
        </p:nvSpPr>
        <p:spPr>
          <a:xfrm>
            <a:off x="385297" y="380234"/>
            <a:ext cx="72691" cy="72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3"/>
          <p:cNvSpPr/>
          <p:nvPr/>
        </p:nvSpPr>
        <p:spPr>
          <a:xfrm>
            <a:off x="8690274" y="4700385"/>
            <a:ext cx="72691" cy="726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9D023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7630839-DC24-6F46-FF24-BDD104BBE57D}"/>
              </a:ext>
            </a:extLst>
          </p:cNvPr>
          <p:cNvSpPr txBox="1"/>
          <p:nvPr userDrawn="1"/>
        </p:nvSpPr>
        <p:spPr>
          <a:xfrm>
            <a:off x="2345302" y="4409598"/>
            <a:ext cx="4453396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spc="900" baseline="0" dirty="0">
                <a:solidFill>
                  <a:schemeClr val="bg1"/>
                </a:solidFill>
                <a:latin typeface="CircularXX Light" panose="02010404010101010104" pitchFamily="50" charset="0"/>
                <a:cs typeface="CircularXX Light" panose="02010404010101010104" pitchFamily="50" charset="0"/>
              </a:rPr>
              <a:t>ESTRATÉGIA OAB</a:t>
            </a:r>
            <a:endParaRPr lang="pt-BR" sz="700" spc="900" baseline="0" dirty="0">
              <a:solidFill>
                <a:schemeClr val="bg1"/>
              </a:solidFill>
              <a:latin typeface="CircularXX Light" panose="02010404010101010104" pitchFamily="50" charset="0"/>
              <a:cs typeface="CircularXX Light" panose="02010404010101010104" pitchFamily="50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F68B736-6F85-F34B-2BF4-289F4785F56B}"/>
              </a:ext>
            </a:extLst>
          </p:cNvPr>
          <p:cNvSpPr/>
          <p:nvPr userDrawn="1"/>
        </p:nvSpPr>
        <p:spPr>
          <a:xfrm>
            <a:off x="385297" y="380234"/>
            <a:ext cx="72691" cy="7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A495090-C8D2-F490-BAB6-46FE8B5EE23A}"/>
              </a:ext>
            </a:extLst>
          </p:cNvPr>
          <p:cNvSpPr/>
          <p:nvPr userDrawn="1"/>
        </p:nvSpPr>
        <p:spPr>
          <a:xfrm>
            <a:off x="8690274" y="4700385"/>
            <a:ext cx="72691" cy="72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7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 preserve="1">
  <p:cSld name="Defaul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;p16">
            <a:extLst>
              <a:ext uri="{FF2B5EF4-FFF2-40B4-BE49-F238E27FC236}">
                <a16:creationId xmlns:a16="http://schemas.microsoft.com/office/drawing/2014/main" id="{25D3B51C-1AF8-96EB-3809-5C9CEE8D431E}"/>
              </a:ext>
            </a:extLst>
          </p:cNvPr>
          <p:cNvSpPr txBox="1"/>
          <p:nvPr userDrawn="1"/>
        </p:nvSpPr>
        <p:spPr>
          <a:xfrm>
            <a:off x="7701683" y="4687458"/>
            <a:ext cx="1130617" cy="11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ESTRATÉGIA OAB   </a:t>
            </a:r>
            <a:endParaRPr sz="6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" name="Imagem 2" descr="Desenho de um círculo&#10;&#10;O conteúdo gerado por IA pode estar incorreto.">
            <a:extLst>
              <a:ext uri="{FF2B5EF4-FFF2-40B4-BE49-F238E27FC236}">
                <a16:creationId xmlns:a16="http://schemas.microsoft.com/office/drawing/2014/main" id="{3E5F5E22-D567-8045-B4B7-1A6DF8CC5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693" y="386859"/>
            <a:ext cx="138519" cy="27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3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6324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0.png"/><Relationship Id="rId4" Type="http://schemas.openxmlformats.org/officeDocument/2006/relationships/customXml" Target="../ink/ink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customXml" Target="../ink/ink2.xm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933000" y="2300347"/>
            <a:ext cx="72780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2ª Fase | OAB 43</a:t>
            </a:r>
            <a:br>
              <a:rPr lang="pt-BR" sz="37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pt-BR" sz="37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Gabarito Extraoficial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AE06383E-E4A7-4608-EC82-146AA015B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3146BA8-9021-994C-6A94-46714B72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46" y="230144"/>
            <a:ext cx="8254355" cy="46832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34B05749-C4AC-215A-8AA9-20F01737BA27}"/>
                  </a:ext>
                </a:extLst>
              </p14:cNvPr>
              <p14:cNvContentPartPr/>
              <p14:nvPr/>
            </p14:nvContentPartPr>
            <p14:xfrm>
              <a:off x="11520" y="843480"/>
              <a:ext cx="8758080" cy="403632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34B05749-C4AC-215A-8AA9-20F01737BA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0" y="834120"/>
                <a:ext cx="8776800" cy="40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9475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BB9540D0-AA65-AF46-E93B-14DA7C98C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3C9E7E66-283F-7115-D812-76795C7CEB69}"/>
                  </a:ext>
                </a:extLst>
              </p14:cNvPr>
              <p14:cNvContentPartPr/>
              <p14:nvPr/>
            </p14:nvContentPartPr>
            <p14:xfrm>
              <a:off x="422640" y="477360"/>
              <a:ext cx="8636760" cy="35118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3C9E7E66-283F-7115-D812-76795C7CEB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280" y="468000"/>
                <a:ext cx="8655480" cy="353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765C57F6-3ECA-59EA-2B0C-5D2D08DC5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48AFDB7-68A4-BD05-705A-0F38A1F4B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9" y="546264"/>
            <a:ext cx="8455046" cy="43463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C385516B-2083-EEFB-94CC-26A278F33EF1}"/>
                  </a:ext>
                </a:extLst>
              </p14:cNvPr>
              <p14:cNvContentPartPr/>
              <p14:nvPr/>
            </p14:nvContentPartPr>
            <p14:xfrm>
              <a:off x="533520" y="1306800"/>
              <a:ext cx="8612640" cy="310608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C385516B-2083-EEFB-94CC-26A278F33E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160" y="1297440"/>
                <a:ext cx="8631360" cy="31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139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7872CB31-3C77-6246-F69D-E96282137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105F17E1-A9AC-F5AC-E7CC-D0245AE9485A}"/>
                  </a:ext>
                </a:extLst>
              </p14:cNvPr>
              <p14:cNvContentPartPr/>
              <p14:nvPr/>
            </p14:nvContentPartPr>
            <p14:xfrm>
              <a:off x="877680" y="398880"/>
              <a:ext cx="7290720" cy="348048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105F17E1-A9AC-F5AC-E7CC-D0245AE948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8320" y="389520"/>
                <a:ext cx="7309440" cy="34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690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C2979EE1-0F2D-5928-CF8D-329F25176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C4105CA-8EA6-6B79-C484-883C8C506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50" y="154362"/>
            <a:ext cx="6741660" cy="48347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480C5EC-E301-5321-E607-DFF9180FC4E8}"/>
                  </a:ext>
                </a:extLst>
              </p14:cNvPr>
              <p14:cNvContentPartPr/>
              <p14:nvPr/>
            </p14:nvContentPartPr>
            <p14:xfrm>
              <a:off x="1116360" y="432720"/>
              <a:ext cx="6873120" cy="370656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480C5EC-E301-5321-E607-DFF9180FC4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7000" y="423360"/>
                <a:ext cx="6891840" cy="37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20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35983BA7-F91F-1893-5ABF-811F467E7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58B63B04-73DD-0B36-8C9D-83433FB8369C}"/>
                  </a:ext>
                </a:extLst>
              </p14:cNvPr>
              <p14:cNvContentPartPr/>
              <p14:nvPr/>
            </p14:nvContentPartPr>
            <p14:xfrm>
              <a:off x="647640" y="437040"/>
              <a:ext cx="8183880" cy="369036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58B63B04-73DD-0B36-8C9D-83433FB836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280" y="427680"/>
                <a:ext cx="8202600" cy="37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480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0231"/>
        </a:solidFill>
        <a:effectLst/>
      </p:bgPr>
    </p:bg>
    <p:spTree>
      <p:nvGrpSpPr>
        <p:cNvPr id="1" name="Shape 721">
          <a:extLst>
            <a:ext uri="{FF2B5EF4-FFF2-40B4-BE49-F238E27FC236}">
              <a16:creationId xmlns:a16="http://schemas.microsoft.com/office/drawing/2014/main" id="{BEF7B462-1EEE-135A-82B8-00554E5B7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EAD31C85-0D34-1D72-B8D1-B4CFC0A61AEB}"/>
              </a:ext>
            </a:extLst>
          </p:cNvPr>
          <p:cNvGrpSpPr/>
          <p:nvPr/>
        </p:nvGrpSpPr>
        <p:grpSpPr>
          <a:xfrm>
            <a:off x="1443025" y="2052725"/>
            <a:ext cx="6257700" cy="1038050"/>
            <a:chOff x="1443025" y="3027114"/>
            <a:chExt cx="6257700" cy="1038050"/>
          </a:xfrm>
        </p:grpSpPr>
        <p:sp>
          <p:nvSpPr>
            <p:cNvPr id="722" name="Google Shape;722;p58">
              <a:extLst>
                <a:ext uri="{FF2B5EF4-FFF2-40B4-BE49-F238E27FC236}">
                  <a16:creationId xmlns:a16="http://schemas.microsoft.com/office/drawing/2014/main" id="{57B7157D-0E4E-F473-4814-E6D93DADA8B7}"/>
                </a:ext>
              </a:extLst>
            </p:cNvPr>
            <p:cNvSpPr txBox="1"/>
            <p:nvPr/>
          </p:nvSpPr>
          <p:spPr>
            <a:xfrm>
              <a:off x="1443025" y="3027114"/>
              <a:ext cx="6257700" cy="8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OBRIGADO!</a:t>
              </a: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3" name="Google Shape;723;p58">
              <a:extLst>
                <a:ext uri="{FF2B5EF4-FFF2-40B4-BE49-F238E27FC236}">
                  <a16:creationId xmlns:a16="http://schemas.microsoft.com/office/drawing/2014/main" id="{2001A7FC-E338-B4DC-5834-81C12FBA7AA9}"/>
                </a:ext>
              </a:extLst>
            </p:cNvPr>
            <p:cNvSpPr/>
            <p:nvPr/>
          </p:nvSpPr>
          <p:spPr>
            <a:xfrm>
              <a:off x="4332600" y="4029164"/>
              <a:ext cx="4788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44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0"/>
          <p:cNvSpPr txBox="1">
            <a:spLocks noGrp="1"/>
          </p:cNvSpPr>
          <p:nvPr>
            <p:ph type="ctrTitle"/>
          </p:nvPr>
        </p:nvSpPr>
        <p:spPr>
          <a:xfrm>
            <a:off x="933000" y="2297778"/>
            <a:ext cx="72780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ESTRATÉGIA OAB</a:t>
            </a:r>
            <a:endParaRPr sz="37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023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1;p2">
            <a:extLst>
              <a:ext uri="{FF2B5EF4-FFF2-40B4-BE49-F238E27FC236}">
                <a16:creationId xmlns:a16="http://schemas.microsoft.com/office/drawing/2014/main" id="{9497FD0C-0B36-87D5-F9F1-FB5678141589}"/>
              </a:ext>
            </a:extLst>
          </p:cNvPr>
          <p:cNvGrpSpPr/>
          <p:nvPr/>
        </p:nvGrpSpPr>
        <p:grpSpPr>
          <a:xfrm>
            <a:off x="1431600" y="786325"/>
            <a:ext cx="6280800" cy="3002100"/>
            <a:chOff x="1431600" y="1754358"/>
            <a:chExt cx="6280800" cy="3002100"/>
          </a:xfrm>
        </p:grpSpPr>
        <p:sp>
          <p:nvSpPr>
            <p:cNvPr id="3" name="Google Shape;72;p2">
              <a:extLst>
                <a:ext uri="{FF2B5EF4-FFF2-40B4-BE49-F238E27FC236}">
                  <a16:creationId xmlns:a16="http://schemas.microsoft.com/office/drawing/2014/main" id="{5AF8C6D1-FD73-088B-20C1-2B9206469477}"/>
                </a:ext>
              </a:extLst>
            </p:cNvPr>
            <p:cNvSpPr txBox="1"/>
            <p:nvPr/>
          </p:nvSpPr>
          <p:spPr>
            <a:xfrm>
              <a:off x="1431600" y="1754358"/>
              <a:ext cx="6280800" cy="30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  <a:tabLst/>
                <a:defRPr/>
              </a:pPr>
              <a:r>
                <a:rPr kumimoji="0" lang="pt-BR" sz="37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Direito Civil</a:t>
              </a:r>
              <a:endParaRPr kumimoji="0" sz="3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  <a:tabLst/>
                <a:defRPr/>
              </a:pPr>
              <a:r>
                <a:rPr kumimoji="0" lang="pt-BR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Prof. Paulo Sousa</a:t>
              </a:r>
              <a:endParaRPr kumimoji="0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" name="Google Shape;73;p2">
              <a:extLst>
                <a:ext uri="{FF2B5EF4-FFF2-40B4-BE49-F238E27FC236}">
                  <a16:creationId xmlns:a16="http://schemas.microsoft.com/office/drawing/2014/main" id="{EFA58BED-34C9-35FF-DFB4-9BE737940AB6}"/>
                </a:ext>
              </a:extLst>
            </p:cNvPr>
            <p:cNvSpPr/>
            <p:nvPr/>
          </p:nvSpPr>
          <p:spPr>
            <a:xfrm>
              <a:off x="4332600" y="4029164"/>
              <a:ext cx="4788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Tinta 4">
                <a:extLst>
                  <a:ext uri="{FF2B5EF4-FFF2-40B4-BE49-F238E27FC236}">
                    <a16:creationId xmlns:a16="http://schemas.microsoft.com/office/drawing/2014/main" id="{FEFC07A5-F26A-8B13-D9C5-B771029BF667}"/>
                  </a:ext>
                </a:extLst>
              </p14:cNvPr>
              <p14:cNvContentPartPr/>
              <p14:nvPr/>
            </p14:nvContentPartPr>
            <p14:xfrm>
              <a:off x="1015920" y="178200"/>
              <a:ext cx="7859520" cy="2805120"/>
            </p14:xfrm>
          </p:contentPart>
        </mc:Choice>
        <mc:Fallback>
          <p:pic>
            <p:nvPicPr>
              <p:cNvPr id="5" name="Tinta 4">
                <a:extLst>
                  <a:ext uri="{FF2B5EF4-FFF2-40B4-BE49-F238E27FC236}">
                    <a16:creationId xmlns:a16="http://schemas.microsoft.com/office/drawing/2014/main" id="{FEFC07A5-F26A-8B13-D9C5-B771029BF6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560" y="168840"/>
                <a:ext cx="7878240" cy="282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1;p59">
            <a:extLst>
              <a:ext uri="{FF2B5EF4-FFF2-40B4-BE49-F238E27FC236}">
                <a16:creationId xmlns:a16="http://schemas.microsoft.com/office/drawing/2014/main" id="{DBD788FF-98F4-966B-2D89-CCF0BD8B023F}"/>
              </a:ext>
            </a:extLst>
          </p:cNvPr>
          <p:cNvSpPr txBox="1"/>
          <p:nvPr/>
        </p:nvSpPr>
        <p:spPr>
          <a:xfrm>
            <a:off x="2916872" y="379963"/>
            <a:ext cx="3310256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Prof. Paulo Sousa</a:t>
            </a:r>
            <a:endParaRPr sz="2200" b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732;p59">
            <a:extLst>
              <a:ext uri="{FF2B5EF4-FFF2-40B4-BE49-F238E27FC236}">
                <a16:creationId xmlns:a16="http://schemas.microsoft.com/office/drawing/2014/main" id="{D6B98ECD-7AC1-6362-4D12-4E58F3433F61}"/>
              </a:ext>
            </a:extLst>
          </p:cNvPr>
          <p:cNvSpPr/>
          <p:nvPr/>
        </p:nvSpPr>
        <p:spPr>
          <a:xfrm>
            <a:off x="4332600" y="948463"/>
            <a:ext cx="478800" cy="36000"/>
          </a:xfrm>
          <a:prstGeom prst="rect">
            <a:avLst/>
          </a:prstGeom>
          <a:solidFill>
            <a:srgbClr val="9D02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734;p59">
            <a:extLst>
              <a:ext uri="{FF2B5EF4-FFF2-40B4-BE49-F238E27FC236}">
                <a16:creationId xmlns:a16="http://schemas.microsoft.com/office/drawing/2014/main" id="{5B1FD414-97D8-E371-C960-62DC41C8DF1C}"/>
              </a:ext>
            </a:extLst>
          </p:cNvPr>
          <p:cNvSpPr txBox="1"/>
          <p:nvPr/>
        </p:nvSpPr>
        <p:spPr>
          <a:xfrm>
            <a:off x="5725603" y="2453195"/>
            <a:ext cx="1847400" cy="942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37373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@adv.paulosousa</a:t>
            </a:r>
            <a:endParaRPr sz="1100" dirty="0">
              <a:solidFill>
                <a:srgbClr val="37373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" name="Imagem 4" descr="Placa vermelha com letras brancas em fundo preto&#10;&#10;O conteúdo gerado por IA pode estar incorreto.">
            <a:extLst>
              <a:ext uri="{FF2B5EF4-FFF2-40B4-BE49-F238E27FC236}">
                <a16:creationId xmlns:a16="http://schemas.microsoft.com/office/drawing/2014/main" id="{973EC596-2442-B5ED-EC91-830366AA8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535" y="2014485"/>
            <a:ext cx="367069" cy="367069"/>
          </a:xfrm>
          <a:prstGeom prst="rect">
            <a:avLst/>
          </a:prstGeom>
        </p:spPr>
      </p:pic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E9BCF4F0-F7AC-7891-36AB-3DC77DE49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534" y="2499824"/>
            <a:ext cx="367069" cy="367069"/>
          </a:xfrm>
          <a:prstGeom prst="rect">
            <a:avLst/>
          </a:prstGeom>
        </p:spPr>
      </p:pic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C24DD4F5-B2A4-8BCC-AF34-EACB496A0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477" y="2985164"/>
            <a:ext cx="375186" cy="373000"/>
          </a:xfrm>
          <a:prstGeom prst="rect">
            <a:avLst/>
          </a:prstGeom>
        </p:spPr>
      </p:pic>
      <p:pic>
        <p:nvPicPr>
          <p:cNvPr id="8" name="Imagem 7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799E50BC-8438-2B2E-6F10-A428FBCBDF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71" y="2038430"/>
            <a:ext cx="343124" cy="343124"/>
          </a:xfrm>
          <a:prstGeom prst="rect">
            <a:avLst/>
          </a:prstGeom>
        </p:spPr>
      </p:pic>
      <p:pic>
        <p:nvPicPr>
          <p:cNvPr id="9" name="Imagem 8" descr="Desenho de uma placa&#10;&#10;Descrição gerada automaticamente com confiança média">
            <a:extLst>
              <a:ext uri="{FF2B5EF4-FFF2-40B4-BE49-F238E27FC236}">
                <a16:creationId xmlns:a16="http://schemas.microsoft.com/office/drawing/2014/main" id="{5DB5D772-F8D0-DAE4-AC80-BFF7FEA4E9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71" y="2532833"/>
            <a:ext cx="301049" cy="3010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90B712E-CD06-7290-8980-3641FF3983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4103" y="2996050"/>
            <a:ext cx="368360" cy="351227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F2464FA1-5521-B996-12E2-08361E05831D}"/>
              </a:ext>
            </a:extLst>
          </p:cNvPr>
          <p:cNvSpPr/>
          <p:nvPr/>
        </p:nvSpPr>
        <p:spPr>
          <a:xfrm>
            <a:off x="2145519" y="1680813"/>
            <a:ext cx="1913468" cy="1910748"/>
          </a:xfrm>
          <a:prstGeom prst="ellipse">
            <a:avLst/>
          </a:prstGeom>
          <a:noFill/>
          <a:ln w="19050">
            <a:solidFill>
              <a:srgbClr val="9D0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Imagem 14" descr="Homem de terno e gravata&#10;&#10;O conteúdo gerado por IA pode estar incorreto.">
            <a:extLst>
              <a:ext uri="{FF2B5EF4-FFF2-40B4-BE49-F238E27FC236}">
                <a16:creationId xmlns:a16="http://schemas.microsoft.com/office/drawing/2014/main" id="{FCFB0071-BEFD-7C6D-D88D-6F6312BCB2B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25404" y="1837864"/>
            <a:ext cx="1753697" cy="17536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C41F152B-5472-D1AB-46EB-964F8D822784}"/>
                  </a:ext>
                </a:extLst>
              </p14:cNvPr>
              <p14:cNvContentPartPr/>
              <p14:nvPr/>
            </p14:nvContentPartPr>
            <p14:xfrm>
              <a:off x="5589360" y="1800"/>
              <a:ext cx="3168720" cy="356868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C41F152B-5472-D1AB-46EB-964F8D8227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0000" y="-7560"/>
                <a:ext cx="3187440" cy="358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0231"/>
        </a:solidFill>
        <a:effectLst/>
      </p:bgPr>
    </p:bg>
    <p:spTree>
      <p:nvGrpSpPr>
        <p:cNvPr id="1" name="Shape 58">
          <a:extLst>
            <a:ext uri="{FF2B5EF4-FFF2-40B4-BE49-F238E27FC236}">
              <a16:creationId xmlns:a16="http://schemas.microsoft.com/office/drawing/2014/main" id="{76D48DF9-A1B3-1B60-5F41-4C5080510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FC9E19E0-B660-EF57-AEF5-C40DD57CA76C}"/>
              </a:ext>
            </a:extLst>
          </p:cNvPr>
          <p:cNvGrpSpPr/>
          <p:nvPr/>
        </p:nvGrpSpPr>
        <p:grpSpPr>
          <a:xfrm>
            <a:off x="1992900" y="2046369"/>
            <a:ext cx="5158200" cy="1050762"/>
            <a:chOff x="1992900" y="3014402"/>
            <a:chExt cx="5158200" cy="1050762"/>
          </a:xfrm>
        </p:grpSpPr>
        <p:sp>
          <p:nvSpPr>
            <p:cNvPr id="59" name="Google Shape;59;p14">
              <a:extLst>
                <a:ext uri="{FF2B5EF4-FFF2-40B4-BE49-F238E27FC236}">
                  <a16:creationId xmlns:a16="http://schemas.microsoft.com/office/drawing/2014/main" id="{EDF208F0-E943-AD76-301C-A2200D3387BC}"/>
                </a:ext>
              </a:extLst>
            </p:cNvPr>
            <p:cNvSpPr txBox="1"/>
            <p:nvPr/>
          </p:nvSpPr>
          <p:spPr>
            <a:xfrm>
              <a:off x="1992900" y="3014402"/>
              <a:ext cx="5158200" cy="88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Peça e Questões</a:t>
              </a:r>
            </a:p>
          </p:txBody>
        </p:sp>
        <p:sp>
          <p:nvSpPr>
            <p:cNvPr id="60" name="Google Shape;60;p14">
              <a:extLst>
                <a:ext uri="{FF2B5EF4-FFF2-40B4-BE49-F238E27FC236}">
                  <a16:creationId xmlns:a16="http://schemas.microsoft.com/office/drawing/2014/main" id="{9DEA614D-9F32-F843-D709-B2EF48FCBC6F}"/>
                </a:ext>
              </a:extLst>
            </p:cNvPr>
            <p:cNvSpPr/>
            <p:nvPr/>
          </p:nvSpPr>
          <p:spPr>
            <a:xfrm>
              <a:off x="4332600" y="4029164"/>
              <a:ext cx="478800" cy="3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08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B8C91E5A-C738-E5CA-24DD-C5AB31A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A088E7A-788A-9FEC-8B65-BF6CD7A5F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7" y="784513"/>
            <a:ext cx="8852306" cy="35744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544973D1-8765-D526-8056-746F8F37F73A}"/>
                  </a:ext>
                </a:extLst>
              </p14:cNvPr>
              <p14:cNvContentPartPr/>
              <p14:nvPr/>
            </p14:nvContentPartPr>
            <p14:xfrm>
              <a:off x="1010520" y="138240"/>
              <a:ext cx="8058960" cy="486252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544973D1-8765-D526-8056-746F8F37F7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1160" y="128880"/>
                <a:ext cx="8077680" cy="48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327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639BB214-F329-66A9-EC2C-6FDC589E5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B41B797-F676-60F8-B32A-EF83BC70C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84" y="345126"/>
            <a:ext cx="8812031" cy="44532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AB1E031A-0CFB-8ADE-9F81-C8FA2D22F81D}"/>
                  </a:ext>
                </a:extLst>
              </p14:cNvPr>
              <p14:cNvContentPartPr/>
              <p14:nvPr/>
            </p14:nvContentPartPr>
            <p14:xfrm>
              <a:off x="103680" y="186480"/>
              <a:ext cx="8955360" cy="295092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AB1E031A-0CFB-8ADE-9F81-C8FA2D22F8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20" y="177120"/>
                <a:ext cx="8974080" cy="29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3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8FA9BBEE-A0D8-3B3D-AFC6-6FB186B51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0FE95036-FACA-AFAC-184B-CFC6DE23F8A7}"/>
                  </a:ext>
                </a:extLst>
              </p14:cNvPr>
              <p14:cNvContentPartPr/>
              <p14:nvPr/>
            </p14:nvContentPartPr>
            <p14:xfrm>
              <a:off x="180360" y="34200"/>
              <a:ext cx="8787240" cy="51134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0FE95036-FACA-AFAC-184B-CFC6DE23F8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000" y="24840"/>
                <a:ext cx="8805960" cy="513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56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242AEC74-E8A7-3543-EE3F-AC985D2FA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04424E4-4F09-085F-6EAD-805CE5E8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9" y="372247"/>
            <a:ext cx="8347182" cy="43990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3EF51695-82DE-8647-4935-C63F3A5DF1DE}"/>
                  </a:ext>
                </a:extLst>
              </p14:cNvPr>
              <p14:cNvContentPartPr/>
              <p14:nvPr/>
            </p14:nvContentPartPr>
            <p14:xfrm>
              <a:off x="1114560" y="757440"/>
              <a:ext cx="7674120" cy="348912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3EF51695-82DE-8647-4935-C63F3A5DF1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5200" y="748080"/>
                <a:ext cx="7692840" cy="35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178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>
          <a:extLst>
            <a:ext uri="{FF2B5EF4-FFF2-40B4-BE49-F238E27FC236}">
              <a16:creationId xmlns:a16="http://schemas.microsoft.com/office/drawing/2014/main" id="{7C62946C-2A73-754C-41DB-585F7BAF4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B3BDD614-54D6-52F1-62CA-BF765E63ABF1}"/>
                  </a:ext>
                </a:extLst>
              </p14:cNvPr>
              <p14:cNvContentPartPr/>
              <p14:nvPr/>
            </p14:nvContentPartPr>
            <p14:xfrm>
              <a:off x="751680" y="901440"/>
              <a:ext cx="7644240" cy="183024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B3BDD614-54D6-52F1-62CA-BF765E63AB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320" y="892080"/>
                <a:ext cx="7662960" cy="18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6633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29</Words>
  <Application>Microsoft Office PowerPoint</Application>
  <PresentationFormat>Apresentação na tela (16:9)</PresentationFormat>
  <Paragraphs>8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Calibri</vt:lpstr>
      <vt:lpstr>CircularXX Light</vt:lpstr>
      <vt:lpstr>Roboto</vt:lpstr>
      <vt:lpstr>Montserrat</vt:lpstr>
      <vt:lpstr>Montserrat Medium</vt:lpstr>
      <vt:lpstr>Arial</vt:lpstr>
      <vt:lpstr>Simple Light</vt:lpstr>
      <vt:lpstr>1_Simple Light</vt:lpstr>
      <vt:lpstr>2ª Fase | OAB 43 Gabarito Extraoficial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ESTRATÉGIA OAB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Rafael Silva</dc:creator>
  <cp:lastModifiedBy>Paulo Henrique Martins de Sousa</cp:lastModifiedBy>
  <cp:revision>3</cp:revision>
  <dcterms:modified xsi:type="dcterms:W3CDTF">2025-06-15T22:22:31Z</dcterms:modified>
</cp:coreProperties>
</file>